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</p:sldMasterIdLst>
  <p:notesMasterIdLst>
    <p:notesMasterId r:id="rId34"/>
  </p:notesMasterIdLst>
  <p:sldIdLst>
    <p:sldId id="264" r:id="rId7"/>
    <p:sldId id="268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284" r:id="rId24"/>
    <p:sldId id="285" r:id="rId25"/>
    <p:sldId id="286" r:id="rId26"/>
    <p:sldId id="287" r:id="rId27"/>
    <p:sldId id="288" r:id="rId28"/>
    <p:sldId id="292" r:id="rId29"/>
    <p:sldId id="293" r:id="rId30"/>
    <p:sldId id="294" r:id="rId31"/>
    <p:sldId id="298" r:id="rId32"/>
    <p:sldId id="299" r:id="rId33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516" y="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notesMaster" Target="notesMasters/notesMaster1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146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200" smtClean="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47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smtClean="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0116" name="幻灯片图像占位符 3"/>
          <p:cNvSpPr>
            <a:spLocks noGrp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6149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50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z="1200" smtClean="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51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11638" y="6308725"/>
            <a:ext cx="127000" cy="214313"/>
          </a:xfrm>
          <a:prstGeom prst="rect">
            <a:avLst/>
          </a:prstGeom>
          <a:ln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39200" y="6432550"/>
            <a:ext cx="196850" cy="212725"/>
          </a:xfrm>
          <a:prstGeom prst="rect">
            <a:avLst/>
          </a:prstGeom>
          <a:ln>
            <a:miter lim="800000"/>
          </a:ln>
        </p:spPr>
        <p:txBody>
          <a:bodyPr vert="horz" wrap="none" lIns="0" tIns="0" rIns="0" bIns="0" numCol="1" anchor="ctr" anchorCtr="0" compatLnSpc="1">
            <a:spAutoFit/>
          </a:bodyPr>
          <a:p>
            <a:pPr algn="r" eaLnBrk="1" hangingPunct="1"/>
            <a:fld id="{9A0DB2DC-4C9A-4742-B13C-FB6460FD3503}" type="slidenum">
              <a:rPr lang="zh-CN" altLang="en-US" sz="1400" b="1" dirty="0">
                <a:ea typeface="黑体" panose="02010609060101010101" pitchFamily="2" charset="-122"/>
              </a:rPr>
            </a:fld>
            <a:endParaRPr lang="zh-CN" altLang="en-US" sz="1400" b="1" dirty="0"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11638" y="6308725"/>
            <a:ext cx="127000" cy="214313"/>
          </a:xfrm>
          <a:prstGeom prst="rect">
            <a:avLst/>
          </a:prstGeom>
          <a:ln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39200" y="6432550"/>
            <a:ext cx="196850" cy="212725"/>
          </a:xfrm>
          <a:prstGeom prst="rect">
            <a:avLst/>
          </a:prstGeom>
          <a:ln>
            <a:miter lim="800000"/>
          </a:ln>
        </p:spPr>
        <p:txBody>
          <a:bodyPr vert="horz" wrap="none" lIns="0" tIns="0" rIns="0" bIns="0" numCol="1" anchor="ctr" anchorCtr="0" compatLnSpc="1">
            <a:spAutoFit/>
          </a:bodyPr>
          <a:p>
            <a:pPr algn="r" eaLnBrk="1" hangingPunct="1"/>
            <a:fld id="{9A0DB2DC-4C9A-4742-B13C-FB6460FD3503}" type="slidenum">
              <a:rPr lang="zh-CN" altLang="en-US" sz="1400" b="1" dirty="0">
                <a:ea typeface="黑体" panose="02010609060101010101" pitchFamily="2" charset="-122"/>
              </a:rPr>
            </a:fld>
            <a:endParaRPr lang="zh-CN" altLang="en-US" sz="1400" b="1" dirty="0"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56400" y="44450"/>
            <a:ext cx="1847850" cy="2540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08088" y="44450"/>
            <a:ext cx="5395912" cy="2540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11638" y="6308725"/>
            <a:ext cx="127000" cy="214313"/>
          </a:xfrm>
          <a:prstGeom prst="rect">
            <a:avLst/>
          </a:prstGeom>
          <a:ln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39200" y="6432550"/>
            <a:ext cx="196850" cy="212725"/>
          </a:xfrm>
          <a:prstGeom prst="rect">
            <a:avLst/>
          </a:prstGeom>
          <a:ln>
            <a:miter lim="800000"/>
          </a:ln>
        </p:spPr>
        <p:txBody>
          <a:bodyPr vert="horz" wrap="none" lIns="0" tIns="0" rIns="0" bIns="0" numCol="1" anchor="ctr" anchorCtr="0" compatLnSpc="1">
            <a:spAutoFit/>
          </a:bodyPr>
          <a:p>
            <a:pPr algn="r" eaLnBrk="1" hangingPunct="1"/>
            <a:fld id="{9A0DB2DC-4C9A-4742-B13C-FB6460FD3503}" type="slidenum">
              <a:rPr lang="zh-CN" altLang="en-US" sz="1400" b="1" dirty="0">
                <a:ea typeface="黑体" panose="02010609060101010101" pitchFamily="2" charset="-122"/>
              </a:rPr>
            </a:fld>
            <a:endParaRPr lang="zh-CN" altLang="en-US" sz="1400" b="1" dirty="0"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278563"/>
            <a:ext cx="127000" cy="214313"/>
          </a:xfrm>
          <a:prstGeom prst="rect">
            <a:avLst/>
          </a:prstGeom>
          <a:ln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i="0" kern="1200" cap="none" spc="0" normalizeH="0" baseline="0" noProof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75700" y="6410325"/>
            <a:ext cx="196850" cy="212725"/>
          </a:xfrm>
          <a:prstGeom prst="rect">
            <a:avLst/>
          </a:prstGeom>
          <a:ln>
            <a:miter lim="800000"/>
          </a:ln>
        </p:spPr>
        <p:txBody>
          <a:bodyPr vert="horz" wrap="none" lIns="0" tIns="0" rIns="0" bIns="0" numCol="1" anchor="ctr" anchorCtr="0" compatLnSpc="1">
            <a:spAutoFit/>
          </a:bodyPr>
          <a:p>
            <a:pPr algn="r" eaLnBrk="1" hangingPunct="1"/>
            <a:fld id="{9A0DB2DC-4C9A-4742-B13C-FB6460FD3503}" type="slidenum">
              <a:rPr lang="zh-CN" altLang="en-US" sz="1400" b="1" dirty="0">
                <a:solidFill>
                  <a:schemeClr val="bg1"/>
                </a:solidFill>
                <a:ea typeface="黑体" panose="02010609060101010101" pitchFamily="2" charset="-122"/>
              </a:rPr>
            </a:fld>
            <a:endParaRPr lang="zh-CN" altLang="en-US" sz="1400" b="1" dirty="0">
              <a:solidFill>
                <a:schemeClr val="bg1"/>
              </a:solidFill>
              <a:ea typeface="黑体" panose="02010609060101010101" pitchFamily="2" charset="-122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278563"/>
            <a:ext cx="127000" cy="214313"/>
          </a:xfrm>
          <a:prstGeom prst="rect">
            <a:avLst/>
          </a:prstGeom>
          <a:ln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i="0" kern="1200" cap="none" spc="0" normalizeH="0" baseline="0" noProof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75700" y="6410325"/>
            <a:ext cx="196850" cy="212725"/>
          </a:xfrm>
          <a:prstGeom prst="rect">
            <a:avLst/>
          </a:prstGeom>
          <a:ln>
            <a:miter lim="800000"/>
          </a:ln>
        </p:spPr>
        <p:txBody>
          <a:bodyPr vert="horz" wrap="none" lIns="0" tIns="0" rIns="0" bIns="0" numCol="1" anchor="ctr" anchorCtr="0" compatLnSpc="1">
            <a:spAutoFit/>
          </a:bodyPr>
          <a:p>
            <a:pPr algn="r" eaLnBrk="1" hangingPunct="1"/>
            <a:fld id="{9A0DB2DC-4C9A-4742-B13C-FB6460FD3503}" type="slidenum">
              <a:rPr lang="zh-CN" altLang="en-US" sz="1400" b="1" dirty="0">
                <a:solidFill>
                  <a:schemeClr val="bg1"/>
                </a:solidFill>
                <a:ea typeface="黑体" panose="02010609060101010101" pitchFamily="2" charset="-122"/>
              </a:rPr>
            </a:fld>
            <a:endParaRPr lang="zh-CN" altLang="en-US" sz="1400" b="1" dirty="0">
              <a:solidFill>
                <a:schemeClr val="bg1"/>
              </a:solidFill>
              <a:ea typeface="黑体" panose="02010609060101010101" pitchFamily="2" charset="-122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278563"/>
            <a:ext cx="127000" cy="214313"/>
          </a:xfrm>
          <a:prstGeom prst="rect">
            <a:avLst/>
          </a:prstGeom>
          <a:ln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i="0" kern="1200" cap="none" spc="0" normalizeH="0" baseline="0" noProof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75700" y="6410325"/>
            <a:ext cx="196850" cy="212725"/>
          </a:xfrm>
          <a:prstGeom prst="rect">
            <a:avLst/>
          </a:prstGeom>
          <a:ln>
            <a:miter lim="800000"/>
          </a:ln>
        </p:spPr>
        <p:txBody>
          <a:bodyPr vert="horz" wrap="none" lIns="0" tIns="0" rIns="0" bIns="0" numCol="1" anchor="ctr" anchorCtr="0" compatLnSpc="1">
            <a:spAutoFit/>
          </a:bodyPr>
          <a:p>
            <a:pPr algn="r" eaLnBrk="1" hangingPunct="1"/>
            <a:fld id="{9A0DB2DC-4C9A-4742-B13C-FB6460FD3503}" type="slidenum">
              <a:rPr lang="zh-CN" altLang="en-US" sz="1400" b="1" dirty="0">
                <a:solidFill>
                  <a:schemeClr val="bg1"/>
                </a:solidFill>
                <a:ea typeface="黑体" panose="02010609060101010101" pitchFamily="2" charset="-122"/>
              </a:rPr>
            </a:fld>
            <a:endParaRPr lang="zh-CN" altLang="en-US" sz="1400" b="1" dirty="0">
              <a:solidFill>
                <a:schemeClr val="bg1"/>
              </a:solidFill>
              <a:ea typeface="黑体" panose="02010609060101010101" pitchFamily="2" charset="-122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08088" y="620713"/>
            <a:ext cx="3621087" cy="1963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81575" y="620713"/>
            <a:ext cx="3622675" cy="1963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278563"/>
            <a:ext cx="127000" cy="214313"/>
          </a:xfrm>
          <a:prstGeom prst="rect">
            <a:avLst/>
          </a:prstGeom>
          <a:ln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i="0" kern="1200" cap="none" spc="0" normalizeH="0" baseline="0" noProof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75700" y="6410325"/>
            <a:ext cx="196850" cy="212725"/>
          </a:xfrm>
          <a:prstGeom prst="rect">
            <a:avLst/>
          </a:prstGeom>
          <a:ln>
            <a:miter lim="800000"/>
          </a:ln>
        </p:spPr>
        <p:txBody>
          <a:bodyPr vert="horz" wrap="none" lIns="0" tIns="0" rIns="0" bIns="0" numCol="1" anchor="ctr" anchorCtr="0" compatLnSpc="1">
            <a:spAutoFit/>
          </a:bodyPr>
          <a:p>
            <a:pPr algn="r" eaLnBrk="1" hangingPunct="1"/>
            <a:fld id="{9A0DB2DC-4C9A-4742-B13C-FB6460FD3503}" type="slidenum">
              <a:rPr lang="zh-CN" altLang="en-US" sz="1400" b="1" dirty="0">
                <a:solidFill>
                  <a:schemeClr val="bg1"/>
                </a:solidFill>
                <a:ea typeface="黑体" panose="02010609060101010101" pitchFamily="2" charset="-122"/>
              </a:rPr>
            </a:fld>
            <a:endParaRPr lang="zh-CN" altLang="en-US" sz="1400" b="1" dirty="0">
              <a:solidFill>
                <a:schemeClr val="bg1"/>
              </a:solidFill>
              <a:ea typeface="黑体" panose="02010609060101010101" pitchFamily="2" charset="-122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页脚占位符 4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32138" y="6278563"/>
            <a:ext cx="127000" cy="214313"/>
          </a:xfrm>
          <a:prstGeom prst="rect">
            <a:avLst/>
          </a:prstGeom>
          <a:ln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i="0" kern="1200" cap="none" spc="0" normalizeH="0" baseline="0" noProof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灯片编号占位符 5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8775700" y="6410325"/>
            <a:ext cx="196850" cy="212725"/>
          </a:xfrm>
          <a:prstGeom prst="rect">
            <a:avLst/>
          </a:prstGeom>
          <a:ln>
            <a:miter lim="800000"/>
          </a:ln>
        </p:spPr>
        <p:txBody>
          <a:bodyPr vert="horz" wrap="none" lIns="0" tIns="0" rIns="0" bIns="0" numCol="1" anchor="ctr" anchorCtr="0" compatLnSpc="1">
            <a:spAutoFit/>
          </a:bodyPr>
          <a:p>
            <a:pPr algn="r" eaLnBrk="1" hangingPunct="1"/>
            <a:fld id="{9A0DB2DC-4C9A-4742-B13C-FB6460FD3503}" type="slidenum">
              <a:rPr lang="zh-CN" altLang="en-US" sz="1400" b="1" dirty="0">
                <a:solidFill>
                  <a:schemeClr val="bg1"/>
                </a:solidFill>
                <a:ea typeface="黑体" panose="02010609060101010101" pitchFamily="2" charset="-122"/>
              </a:rPr>
            </a:fld>
            <a:endParaRPr lang="zh-CN" altLang="en-US" sz="1400" b="1" dirty="0">
              <a:solidFill>
                <a:schemeClr val="bg1"/>
              </a:solidFill>
              <a:ea typeface="黑体" panose="02010609060101010101" pitchFamily="2" charset="-122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278563"/>
            <a:ext cx="127000" cy="214313"/>
          </a:xfrm>
          <a:prstGeom prst="rect">
            <a:avLst/>
          </a:prstGeom>
          <a:ln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i="0" kern="1200" cap="none" spc="0" normalizeH="0" baseline="0" noProof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75700" y="6410325"/>
            <a:ext cx="196850" cy="212725"/>
          </a:xfrm>
          <a:prstGeom prst="rect">
            <a:avLst/>
          </a:prstGeom>
          <a:ln>
            <a:miter lim="800000"/>
          </a:ln>
        </p:spPr>
        <p:txBody>
          <a:bodyPr vert="horz" wrap="none" lIns="0" tIns="0" rIns="0" bIns="0" numCol="1" anchor="ctr" anchorCtr="0" compatLnSpc="1">
            <a:spAutoFit/>
          </a:bodyPr>
          <a:p>
            <a:pPr algn="r" eaLnBrk="1" hangingPunct="1"/>
            <a:fld id="{9A0DB2DC-4C9A-4742-B13C-FB6460FD3503}" type="slidenum">
              <a:rPr lang="zh-CN" altLang="en-US" sz="1400" b="1" dirty="0">
                <a:solidFill>
                  <a:schemeClr val="bg1"/>
                </a:solidFill>
                <a:ea typeface="黑体" panose="02010609060101010101" pitchFamily="2" charset="-122"/>
              </a:rPr>
            </a:fld>
            <a:endParaRPr lang="zh-CN" altLang="en-US" sz="1400" b="1" dirty="0">
              <a:solidFill>
                <a:schemeClr val="bg1"/>
              </a:solidFill>
              <a:ea typeface="黑体" panose="02010609060101010101" pitchFamily="2" charset="-122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278563"/>
            <a:ext cx="127000" cy="214313"/>
          </a:xfrm>
          <a:prstGeom prst="rect">
            <a:avLst/>
          </a:prstGeom>
          <a:ln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i="0" kern="1200" cap="none" spc="0" normalizeH="0" baseline="0" noProof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75700" y="6410325"/>
            <a:ext cx="196850" cy="212725"/>
          </a:xfrm>
          <a:prstGeom prst="rect">
            <a:avLst/>
          </a:prstGeom>
          <a:ln>
            <a:miter lim="800000"/>
          </a:ln>
        </p:spPr>
        <p:txBody>
          <a:bodyPr vert="horz" wrap="none" lIns="0" tIns="0" rIns="0" bIns="0" numCol="1" anchor="ctr" anchorCtr="0" compatLnSpc="1">
            <a:spAutoFit/>
          </a:bodyPr>
          <a:p>
            <a:pPr algn="r" eaLnBrk="1" hangingPunct="1"/>
            <a:fld id="{9A0DB2DC-4C9A-4742-B13C-FB6460FD3503}" type="slidenum">
              <a:rPr lang="zh-CN" altLang="en-US" sz="1400" b="1" dirty="0">
                <a:solidFill>
                  <a:schemeClr val="bg1"/>
                </a:solidFill>
                <a:ea typeface="黑体" panose="02010609060101010101" pitchFamily="2" charset="-122"/>
              </a:rPr>
            </a:fld>
            <a:endParaRPr lang="zh-CN" altLang="en-US" sz="1400" b="1" dirty="0">
              <a:solidFill>
                <a:schemeClr val="bg1"/>
              </a:solidFill>
              <a:ea typeface="黑体" panose="02010609060101010101" pitchFamily="2" charset="-122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278563"/>
            <a:ext cx="127000" cy="214313"/>
          </a:xfrm>
          <a:prstGeom prst="rect">
            <a:avLst/>
          </a:prstGeom>
          <a:ln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i="0" kern="1200" cap="none" spc="0" normalizeH="0" baseline="0" noProof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75700" y="6410325"/>
            <a:ext cx="196850" cy="212725"/>
          </a:xfrm>
          <a:prstGeom prst="rect">
            <a:avLst/>
          </a:prstGeom>
          <a:ln>
            <a:miter lim="800000"/>
          </a:ln>
        </p:spPr>
        <p:txBody>
          <a:bodyPr vert="horz" wrap="none" lIns="0" tIns="0" rIns="0" bIns="0" numCol="1" anchor="ctr" anchorCtr="0" compatLnSpc="1">
            <a:spAutoFit/>
          </a:bodyPr>
          <a:p>
            <a:pPr algn="r" eaLnBrk="1" hangingPunct="1"/>
            <a:fld id="{9A0DB2DC-4C9A-4742-B13C-FB6460FD3503}" type="slidenum">
              <a:rPr lang="zh-CN" altLang="en-US" sz="1400" b="1" dirty="0">
                <a:solidFill>
                  <a:schemeClr val="bg1"/>
                </a:solidFill>
                <a:ea typeface="黑体" panose="02010609060101010101" pitchFamily="2" charset="-122"/>
              </a:rPr>
            </a:fld>
            <a:endParaRPr lang="zh-CN" altLang="en-US" sz="1400" b="1" dirty="0">
              <a:solidFill>
                <a:schemeClr val="bg1"/>
              </a:solidFill>
              <a:ea typeface="黑体" panose="0201060906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11638" y="6308725"/>
            <a:ext cx="127000" cy="214313"/>
          </a:xfrm>
          <a:prstGeom prst="rect">
            <a:avLst/>
          </a:prstGeom>
          <a:ln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39200" y="6432550"/>
            <a:ext cx="196850" cy="212725"/>
          </a:xfrm>
          <a:prstGeom prst="rect">
            <a:avLst/>
          </a:prstGeom>
          <a:ln>
            <a:miter lim="800000"/>
          </a:ln>
        </p:spPr>
        <p:txBody>
          <a:bodyPr vert="horz" wrap="none" lIns="0" tIns="0" rIns="0" bIns="0" numCol="1" anchor="ctr" anchorCtr="0" compatLnSpc="1">
            <a:spAutoFit/>
          </a:bodyPr>
          <a:p>
            <a:pPr algn="r" eaLnBrk="1" hangingPunct="1"/>
            <a:fld id="{9A0DB2DC-4C9A-4742-B13C-FB6460FD3503}" type="slidenum">
              <a:rPr lang="zh-CN" altLang="en-US" sz="1400" b="1" dirty="0">
                <a:ea typeface="黑体" panose="02010609060101010101" pitchFamily="2" charset="-122"/>
              </a:rPr>
            </a:fld>
            <a:endParaRPr lang="zh-CN" altLang="en-US" sz="1400" b="1" dirty="0"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0" tIns="0" rIns="0" bIns="0" numCol="1" anchor="t" anchorCtr="0" compatLnSpc="1">
            <a:sp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278563"/>
            <a:ext cx="127000" cy="214313"/>
          </a:xfrm>
          <a:prstGeom prst="rect">
            <a:avLst/>
          </a:prstGeom>
          <a:ln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i="0" kern="1200" cap="none" spc="0" normalizeH="0" baseline="0" noProof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75700" y="6410325"/>
            <a:ext cx="196850" cy="212725"/>
          </a:xfrm>
          <a:prstGeom prst="rect">
            <a:avLst/>
          </a:prstGeom>
          <a:ln>
            <a:miter lim="800000"/>
          </a:ln>
        </p:spPr>
        <p:txBody>
          <a:bodyPr vert="horz" wrap="none" lIns="0" tIns="0" rIns="0" bIns="0" numCol="1" anchor="ctr" anchorCtr="0" compatLnSpc="1">
            <a:spAutoFit/>
          </a:bodyPr>
          <a:p>
            <a:pPr algn="r" eaLnBrk="1" hangingPunct="1"/>
            <a:fld id="{9A0DB2DC-4C9A-4742-B13C-FB6460FD3503}" type="slidenum">
              <a:rPr lang="zh-CN" altLang="en-US" sz="1400" b="1" dirty="0">
                <a:solidFill>
                  <a:schemeClr val="bg1"/>
                </a:solidFill>
                <a:ea typeface="黑体" panose="02010609060101010101" pitchFamily="2" charset="-122"/>
              </a:rPr>
            </a:fld>
            <a:endParaRPr lang="zh-CN" altLang="en-US" sz="1400" b="1" dirty="0">
              <a:solidFill>
                <a:schemeClr val="bg1"/>
              </a:solidFill>
              <a:ea typeface="黑体" panose="02010609060101010101" pitchFamily="2" charset="-122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278563"/>
            <a:ext cx="127000" cy="214313"/>
          </a:xfrm>
          <a:prstGeom prst="rect">
            <a:avLst/>
          </a:prstGeom>
          <a:ln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i="0" kern="1200" cap="none" spc="0" normalizeH="0" baseline="0" noProof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75700" y="6410325"/>
            <a:ext cx="196850" cy="212725"/>
          </a:xfrm>
          <a:prstGeom prst="rect">
            <a:avLst/>
          </a:prstGeom>
          <a:ln>
            <a:miter lim="800000"/>
          </a:ln>
        </p:spPr>
        <p:txBody>
          <a:bodyPr vert="horz" wrap="none" lIns="0" tIns="0" rIns="0" bIns="0" numCol="1" anchor="ctr" anchorCtr="0" compatLnSpc="1">
            <a:spAutoFit/>
          </a:bodyPr>
          <a:p>
            <a:pPr algn="r" eaLnBrk="1" hangingPunct="1"/>
            <a:fld id="{9A0DB2DC-4C9A-4742-B13C-FB6460FD3503}" type="slidenum">
              <a:rPr lang="zh-CN" altLang="en-US" sz="1400" b="1" dirty="0">
                <a:solidFill>
                  <a:schemeClr val="bg1"/>
                </a:solidFill>
                <a:ea typeface="黑体" panose="02010609060101010101" pitchFamily="2" charset="-122"/>
              </a:rPr>
            </a:fld>
            <a:endParaRPr lang="zh-CN" altLang="en-US" sz="1400" b="1" dirty="0">
              <a:solidFill>
                <a:schemeClr val="bg1"/>
              </a:solidFill>
              <a:ea typeface="黑体" panose="02010609060101010101" pitchFamily="2" charset="-122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56400" y="44450"/>
            <a:ext cx="1847850" cy="2540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08088" y="44450"/>
            <a:ext cx="5395912" cy="2540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278563"/>
            <a:ext cx="127000" cy="214313"/>
          </a:xfrm>
          <a:prstGeom prst="rect">
            <a:avLst/>
          </a:prstGeom>
          <a:ln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i="0" kern="1200" cap="none" spc="0" normalizeH="0" baseline="0" noProof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75700" y="6410325"/>
            <a:ext cx="196850" cy="212725"/>
          </a:xfrm>
          <a:prstGeom prst="rect">
            <a:avLst/>
          </a:prstGeom>
          <a:ln>
            <a:miter lim="800000"/>
          </a:ln>
        </p:spPr>
        <p:txBody>
          <a:bodyPr vert="horz" wrap="none" lIns="0" tIns="0" rIns="0" bIns="0" numCol="1" anchor="ctr" anchorCtr="0" compatLnSpc="1">
            <a:spAutoFit/>
          </a:bodyPr>
          <a:p>
            <a:pPr algn="r" eaLnBrk="1" hangingPunct="1"/>
            <a:fld id="{9A0DB2DC-4C9A-4742-B13C-FB6460FD3503}" type="slidenum">
              <a:rPr lang="zh-CN" altLang="en-US" sz="1400" b="1" dirty="0">
                <a:solidFill>
                  <a:schemeClr val="bg1"/>
                </a:solidFill>
                <a:ea typeface="黑体" panose="02010609060101010101" pitchFamily="2" charset="-122"/>
              </a:rPr>
            </a:fld>
            <a:endParaRPr lang="zh-CN" altLang="en-US" sz="1400" b="1" dirty="0">
              <a:solidFill>
                <a:schemeClr val="bg1"/>
              </a:solidFill>
              <a:ea typeface="黑体" panose="02010609060101010101" pitchFamily="2" charset="-122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53450" y="6249988"/>
            <a:ext cx="196850" cy="212725"/>
          </a:xfrm>
          <a:prstGeom prst="rect">
            <a:avLst/>
          </a:prstGeom>
          <a:ln>
            <a:miter lim="800000"/>
          </a:ln>
        </p:spPr>
        <p:txBody>
          <a:bodyPr vert="horz" wrap="none" lIns="0" tIns="0" rIns="0" bIns="0" numCol="1" anchor="ctr" anchorCtr="0" compatLnSpc="1">
            <a:spAutoFit/>
          </a:bodyPr>
          <a:p>
            <a:pPr algn="r" eaLnBrk="1" hangingPunct="1"/>
            <a:fld id="{9A0DB2DC-4C9A-4742-B13C-FB6460FD3503}" type="slidenum">
              <a:rPr lang="zh-CN" altLang="en-US" sz="1400" b="1" dirty="0">
                <a:ea typeface="黑体" panose="02010609060101010101" pitchFamily="2" charset="-122"/>
              </a:rPr>
            </a:fld>
            <a:endParaRPr lang="zh-CN" altLang="en-US" sz="1400" b="1" dirty="0"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53450" y="6249988"/>
            <a:ext cx="196850" cy="212725"/>
          </a:xfrm>
          <a:prstGeom prst="rect">
            <a:avLst/>
          </a:prstGeom>
          <a:ln>
            <a:miter lim="800000"/>
          </a:ln>
        </p:spPr>
        <p:txBody>
          <a:bodyPr vert="horz" wrap="none" lIns="0" tIns="0" rIns="0" bIns="0" numCol="1" anchor="ctr" anchorCtr="0" compatLnSpc="1">
            <a:spAutoFit/>
          </a:bodyPr>
          <a:p>
            <a:pPr algn="r" eaLnBrk="1" hangingPunct="1"/>
            <a:fld id="{9A0DB2DC-4C9A-4742-B13C-FB6460FD3503}" type="slidenum">
              <a:rPr lang="zh-CN" altLang="en-US" sz="1400" b="1" dirty="0">
                <a:ea typeface="黑体" panose="02010609060101010101" pitchFamily="2" charset="-122"/>
              </a:rPr>
            </a:fld>
            <a:endParaRPr lang="zh-CN" altLang="en-US" sz="1400" b="1" dirty="0"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53450" y="6249988"/>
            <a:ext cx="196850" cy="212725"/>
          </a:xfrm>
          <a:prstGeom prst="rect">
            <a:avLst/>
          </a:prstGeom>
          <a:ln>
            <a:miter lim="800000"/>
          </a:ln>
        </p:spPr>
        <p:txBody>
          <a:bodyPr vert="horz" wrap="none" lIns="0" tIns="0" rIns="0" bIns="0" numCol="1" anchor="ctr" anchorCtr="0" compatLnSpc="1">
            <a:spAutoFit/>
          </a:bodyPr>
          <a:p>
            <a:pPr algn="r" eaLnBrk="1" hangingPunct="1"/>
            <a:fld id="{9A0DB2DC-4C9A-4742-B13C-FB6460FD3503}" type="slidenum">
              <a:rPr lang="zh-CN" altLang="en-US" sz="1400" b="1" dirty="0">
                <a:ea typeface="黑体" panose="02010609060101010101" pitchFamily="2" charset="-122"/>
              </a:rPr>
            </a:fld>
            <a:endParaRPr lang="zh-CN" altLang="en-US" sz="1400" b="1" dirty="0"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08088" y="620713"/>
            <a:ext cx="3621087" cy="1963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81575" y="620713"/>
            <a:ext cx="3622675" cy="1963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53450" y="6249988"/>
            <a:ext cx="196850" cy="212725"/>
          </a:xfrm>
          <a:prstGeom prst="rect">
            <a:avLst/>
          </a:prstGeom>
          <a:ln>
            <a:miter lim="800000"/>
          </a:ln>
        </p:spPr>
        <p:txBody>
          <a:bodyPr vert="horz" wrap="none" lIns="0" tIns="0" rIns="0" bIns="0" numCol="1" anchor="ctr" anchorCtr="0" compatLnSpc="1">
            <a:spAutoFit/>
          </a:bodyPr>
          <a:p>
            <a:pPr algn="r" eaLnBrk="1" hangingPunct="1"/>
            <a:fld id="{9A0DB2DC-4C9A-4742-B13C-FB6460FD3503}" type="slidenum">
              <a:rPr lang="zh-CN" altLang="en-US" sz="1400" b="1" dirty="0">
                <a:ea typeface="黑体" panose="02010609060101010101" pitchFamily="2" charset="-122"/>
              </a:rPr>
            </a:fld>
            <a:endParaRPr lang="zh-CN" altLang="en-US" sz="1400" b="1" dirty="0"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8553450" y="6249988"/>
            <a:ext cx="196850" cy="212725"/>
          </a:xfrm>
          <a:prstGeom prst="rect">
            <a:avLst/>
          </a:prstGeom>
          <a:ln>
            <a:miter lim="800000"/>
          </a:ln>
        </p:spPr>
        <p:txBody>
          <a:bodyPr vert="horz" wrap="none" lIns="0" tIns="0" rIns="0" bIns="0" numCol="1" anchor="ctr" anchorCtr="0" compatLnSpc="1">
            <a:spAutoFit/>
          </a:bodyPr>
          <a:p>
            <a:pPr algn="r" eaLnBrk="1" hangingPunct="1"/>
            <a:fld id="{9A0DB2DC-4C9A-4742-B13C-FB6460FD3503}" type="slidenum">
              <a:rPr lang="zh-CN" altLang="en-US" sz="1400" b="1" dirty="0">
                <a:ea typeface="黑体" panose="02010609060101010101" pitchFamily="2" charset="-122"/>
              </a:rPr>
            </a:fld>
            <a:endParaRPr lang="zh-CN" altLang="en-US" sz="1400" b="1" dirty="0"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53450" y="6249988"/>
            <a:ext cx="196850" cy="212725"/>
          </a:xfrm>
          <a:prstGeom prst="rect">
            <a:avLst/>
          </a:prstGeom>
          <a:ln>
            <a:miter lim="800000"/>
          </a:ln>
        </p:spPr>
        <p:txBody>
          <a:bodyPr vert="horz" wrap="none" lIns="0" tIns="0" rIns="0" bIns="0" numCol="1" anchor="ctr" anchorCtr="0" compatLnSpc="1">
            <a:spAutoFit/>
          </a:bodyPr>
          <a:p>
            <a:pPr algn="r" eaLnBrk="1" hangingPunct="1"/>
            <a:fld id="{9A0DB2DC-4C9A-4742-B13C-FB6460FD3503}" type="slidenum">
              <a:rPr lang="zh-CN" altLang="en-US" sz="1400" b="1" dirty="0">
                <a:ea typeface="黑体" panose="02010609060101010101" pitchFamily="2" charset="-122"/>
              </a:rPr>
            </a:fld>
            <a:endParaRPr lang="zh-CN" altLang="en-US" sz="1400" b="1" dirty="0"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53450" y="6249988"/>
            <a:ext cx="196850" cy="212725"/>
          </a:xfrm>
          <a:prstGeom prst="rect">
            <a:avLst/>
          </a:prstGeom>
          <a:ln>
            <a:miter lim="800000"/>
          </a:ln>
        </p:spPr>
        <p:txBody>
          <a:bodyPr vert="horz" wrap="none" lIns="0" tIns="0" rIns="0" bIns="0" numCol="1" anchor="ctr" anchorCtr="0" compatLnSpc="1">
            <a:spAutoFit/>
          </a:bodyPr>
          <a:p>
            <a:pPr algn="r" eaLnBrk="1" hangingPunct="1"/>
            <a:fld id="{9A0DB2DC-4C9A-4742-B13C-FB6460FD3503}" type="slidenum">
              <a:rPr lang="zh-CN" altLang="en-US" sz="1400" b="1" dirty="0">
                <a:ea typeface="黑体" panose="02010609060101010101" pitchFamily="2" charset="-122"/>
              </a:rPr>
            </a:fld>
            <a:endParaRPr lang="zh-CN" altLang="en-US" sz="1400" b="1" dirty="0"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11638" y="6308725"/>
            <a:ext cx="127000" cy="214313"/>
          </a:xfrm>
          <a:prstGeom prst="rect">
            <a:avLst/>
          </a:prstGeom>
          <a:ln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39200" y="6432550"/>
            <a:ext cx="196850" cy="212725"/>
          </a:xfrm>
          <a:prstGeom prst="rect">
            <a:avLst/>
          </a:prstGeom>
          <a:ln>
            <a:miter lim="800000"/>
          </a:ln>
        </p:spPr>
        <p:txBody>
          <a:bodyPr vert="horz" wrap="none" lIns="0" tIns="0" rIns="0" bIns="0" numCol="1" anchor="ctr" anchorCtr="0" compatLnSpc="1">
            <a:spAutoFit/>
          </a:bodyPr>
          <a:p>
            <a:pPr algn="r" eaLnBrk="1" hangingPunct="1"/>
            <a:fld id="{9A0DB2DC-4C9A-4742-B13C-FB6460FD3503}" type="slidenum">
              <a:rPr lang="zh-CN" altLang="en-US" sz="1400" b="1" dirty="0">
                <a:ea typeface="黑体" panose="02010609060101010101" pitchFamily="2" charset="-122"/>
              </a:rPr>
            </a:fld>
            <a:endParaRPr lang="zh-CN" altLang="en-US" sz="1400" b="1" dirty="0"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53450" y="6249988"/>
            <a:ext cx="196850" cy="212725"/>
          </a:xfrm>
          <a:prstGeom prst="rect">
            <a:avLst/>
          </a:prstGeom>
          <a:ln>
            <a:miter lim="800000"/>
          </a:ln>
        </p:spPr>
        <p:txBody>
          <a:bodyPr vert="horz" wrap="none" lIns="0" tIns="0" rIns="0" bIns="0" numCol="1" anchor="ctr" anchorCtr="0" compatLnSpc="1">
            <a:spAutoFit/>
          </a:bodyPr>
          <a:p>
            <a:pPr algn="r" eaLnBrk="1" hangingPunct="1"/>
            <a:fld id="{9A0DB2DC-4C9A-4742-B13C-FB6460FD3503}" type="slidenum">
              <a:rPr lang="zh-CN" altLang="en-US" sz="1400" b="1" dirty="0">
                <a:ea typeface="黑体" panose="02010609060101010101" pitchFamily="2" charset="-122"/>
              </a:rPr>
            </a:fld>
            <a:endParaRPr lang="zh-CN" altLang="en-US" sz="1400" b="1" dirty="0"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0" tIns="0" rIns="0" bIns="0" numCol="1" anchor="t" anchorCtr="0" compatLnSpc="1">
            <a:sp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53450" y="6249988"/>
            <a:ext cx="196850" cy="212725"/>
          </a:xfrm>
          <a:prstGeom prst="rect">
            <a:avLst/>
          </a:prstGeom>
          <a:ln>
            <a:miter lim="800000"/>
          </a:ln>
        </p:spPr>
        <p:txBody>
          <a:bodyPr vert="horz" wrap="none" lIns="0" tIns="0" rIns="0" bIns="0" numCol="1" anchor="ctr" anchorCtr="0" compatLnSpc="1">
            <a:spAutoFit/>
          </a:bodyPr>
          <a:p>
            <a:pPr algn="r" eaLnBrk="1" hangingPunct="1"/>
            <a:fld id="{9A0DB2DC-4C9A-4742-B13C-FB6460FD3503}" type="slidenum">
              <a:rPr lang="zh-CN" altLang="en-US" sz="1400" b="1" dirty="0">
                <a:ea typeface="黑体" panose="02010609060101010101" pitchFamily="2" charset="-122"/>
              </a:rPr>
            </a:fld>
            <a:endParaRPr lang="zh-CN" altLang="en-US" sz="1400" b="1" dirty="0"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53450" y="6249988"/>
            <a:ext cx="196850" cy="212725"/>
          </a:xfrm>
          <a:prstGeom prst="rect">
            <a:avLst/>
          </a:prstGeom>
          <a:ln>
            <a:miter lim="800000"/>
          </a:ln>
        </p:spPr>
        <p:txBody>
          <a:bodyPr vert="horz" wrap="none" lIns="0" tIns="0" rIns="0" bIns="0" numCol="1" anchor="ctr" anchorCtr="0" compatLnSpc="1">
            <a:spAutoFit/>
          </a:bodyPr>
          <a:p>
            <a:pPr algn="r" eaLnBrk="1" hangingPunct="1"/>
            <a:fld id="{9A0DB2DC-4C9A-4742-B13C-FB6460FD3503}" type="slidenum">
              <a:rPr lang="zh-CN" altLang="en-US" sz="1400" b="1" dirty="0">
                <a:ea typeface="黑体" panose="02010609060101010101" pitchFamily="2" charset="-122"/>
              </a:rPr>
            </a:fld>
            <a:endParaRPr lang="zh-CN" altLang="en-US" sz="1400" b="1" dirty="0"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56400" y="44450"/>
            <a:ext cx="1847850" cy="2540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08088" y="44450"/>
            <a:ext cx="5395912" cy="2540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53450" y="6249988"/>
            <a:ext cx="196850" cy="212725"/>
          </a:xfrm>
          <a:prstGeom prst="rect">
            <a:avLst/>
          </a:prstGeom>
          <a:ln>
            <a:miter lim="800000"/>
          </a:ln>
        </p:spPr>
        <p:txBody>
          <a:bodyPr vert="horz" wrap="none" lIns="0" tIns="0" rIns="0" bIns="0" numCol="1" anchor="ctr" anchorCtr="0" compatLnSpc="1">
            <a:spAutoFit/>
          </a:bodyPr>
          <a:p>
            <a:pPr algn="r" eaLnBrk="1" hangingPunct="1"/>
            <a:fld id="{9A0DB2DC-4C9A-4742-B13C-FB6460FD3503}" type="slidenum">
              <a:rPr lang="zh-CN" altLang="en-US" sz="1400" b="1" dirty="0">
                <a:ea typeface="黑体" panose="02010609060101010101" pitchFamily="2" charset="-122"/>
              </a:rPr>
            </a:fld>
            <a:endParaRPr lang="zh-CN" altLang="en-US" sz="1400" b="1" dirty="0"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53450" y="6249988"/>
            <a:ext cx="196850" cy="212725"/>
          </a:xfrm>
          <a:prstGeom prst="rect">
            <a:avLst/>
          </a:prstGeom>
          <a:ln>
            <a:miter lim="800000"/>
          </a:ln>
        </p:spPr>
        <p:txBody>
          <a:bodyPr vert="horz" wrap="none" lIns="0" tIns="0" rIns="0" bIns="0" numCol="1" anchor="ctr" anchorCtr="0" compatLnSpc="1">
            <a:spAutoFit/>
          </a:bodyPr>
          <a:p>
            <a:pPr algn="r" eaLnBrk="1" hangingPunct="1"/>
            <a:fld id="{9A0DB2DC-4C9A-4742-B13C-FB6460FD3503}" type="slidenum">
              <a:rPr lang="zh-CN" altLang="en-US" sz="1400" b="1" dirty="0">
                <a:ea typeface="黑体" panose="02010609060101010101" pitchFamily="2" charset="-122"/>
              </a:rPr>
            </a:fld>
            <a:endParaRPr lang="zh-CN" altLang="en-US" sz="1400" b="1" dirty="0"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53450" y="6249988"/>
            <a:ext cx="196850" cy="212725"/>
          </a:xfrm>
          <a:prstGeom prst="rect">
            <a:avLst/>
          </a:prstGeom>
          <a:ln>
            <a:miter lim="800000"/>
          </a:ln>
        </p:spPr>
        <p:txBody>
          <a:bodyPr vert="horz" wrap="none" lIns="0" tIns="0" rIns="0" bIns="0" numCol="1" anchor="ctr" anchorCtr="0" compatLnSpc="1">
            <a:spAutoFit/>
          </a:bodyPr>
          <a:p>
            <a:pPr algn="r" eaLnBrk="1" hangingPunct="1"/>
            <a:fld id="{9A0DB2DC-4C9A-4742-B13C-FB6460FD3503}" type="slidenum">
              <a:rPr lang="zh-CN" altLang="en-US" sz="1400" b="1" dirty="0">
                <a:ea typeface="黑体" panose="02010609060101010101" pitchFamily="2" charset="-122"/>
              </a:rPr>
            </a:fld>
            <a:endParaRPr lang="zh-CN" altLang="en-US" sz="1400" b="1" dirty="0"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53450" y="6249988"/>
            <a:ext cx="196850" cy="212725"/>
          </a:xfrm>
          <a:prstGeom prst="rect">
            <a:avLst/>
          </a:prstGeom>
          <a:ln>
            <a:miter lim="800000"/>
          </a:ln>
        </p:spPr>
        <p:txBody>
          <a:bodyPr vert="horz" wrap="none" lIns="0" tIns="0" rIns="0" bIns="0" numCol="1" anchor="ctr" anchorCtr="0" compatLnSpc="1">
            <a:spAutoFit/>
          </a:bodyPr>
          <a:p>
            <a:pPr algn="r" eaLnBrk="1" hangingPunct="1"/>
            <a:fld id="{9A0DB2DC-4C9A-4742-B13C-FB6460FD3503}" type="slidenum">
              <a:rPr lang="zh-CN" altLang="en-US" sz="1400" b="1" dirty="0">
                <a:ea typeface="黑体" panose="02010609060101010101" pitchFamily="2" charset="-122"/>
              </a:rPr>
            </a:fld>
            <a:endParaRPr lang="zh-CN" altLang="en-US" sz="1400" b="1" dirty="0"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08088" y="620713"/>
            <a:ext cx="3621087" cy="1963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81575" y="620713"/>
            <a:ext cx="3622675" cy="1963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53450" y="6249988"/>
            <a:ext cx="196850" cy="212725"/>
          </a:xfrm>
          <a:prstGeom prst="rect">
            <a:avLst/>
          </a:prstGeom>
          <a:ln>
            <a:miter lim="800000"/>
          </a:ln>
        </p:spPr>
        <p:txBody>
          <a:bodyPr vert="horz" wrap="none" lIns="0" tIns="0" rIns="0" bIns="0" numCol="1" anchor="ctr" anchorCtr="0" compatLnSpc="1">
            <a:spAutoFit/>
          </a:bodyPr>
          <a:p>
            <a:pPr algn="r" eaLnBrk="1" hangingPunct="1"/>
            <a:fld id="{9A0DB2DC-4C9A-4742-B13C-FB6460FD3503}" type="slidenum">
              <a:rPr lang="zh-CN" altLang="en-US" sz="1400" b="1" dirty="0">
                <a:ea typeface="黑体" panose="02010609060101010101" pitchFamily="2" charset="-122"/>
              </a:rPr>
            </a:fld>
            <a:endParaRPr lang="zh-CN" altLang="en-US" sz="1400" b="1" dirty="0"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8553450" y="6249988"/>
            <a:ext cx="196850" cy="212725"/>
          </a:xfrm>
          <a:prstGeom prst="rect">
            <a:avLst/>
          </a:prstGeom>
          <a:ln>
            <a:miter lim="800000"/>
          </a:ln>
        </p:spPr>
        <p:txBody>
          <a:bodyPr vert="horz" wrap="none" lIns="0" tIns="0" rIns="0" bIns="0" numCol="1" anchor="ctr" anchorCtr="0" compatLnSpc="1">
            <a:spAutoFit/>
          </a:bodyPr>
          <a:p>
            <a:pPr algn="r" eaLnBrk="1" hangingPunct="1"/>
            <a:fld id="{9A0DB2DC-4C9A-4742-B13C-FB6460FD3503}" type="slidenum">
              <a:rPr lang="zh-CN" altLang="en-US" sz="1400" b="1" dirty="0">
                <a:ea typeface="黑体" panose="02010609060101010101" pitchFamily="2" charset="-122"/>
              </a:rPr>
            </a:fld>
            <a:endParaRPr lang="zh-CN" altLang="en-US" sz="1400" b="1" dirty="0"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53450" y="6249988"/>
            <a:ext cx="196850" cy="212725"/>
          </a:xfrm>
          <a:prstGeom prst="rect">
            <a:avLst/>
          </a:prstGeom>
          <a:ln>
            <a:miter lim="800000"/>
          </a:ln>
        </p:spPr>
        <p:txBody>
          <a:bodyPr vert="horz" wrap="none" lIns="0" tIns="0" rIns="0" bIns="0" numCol="1" anchor="ctr" anchorCtr="0" compatLnSpc="1">
            <a:spAutoFit/>
          </a:bodyPr>
          <a:p>
            <a:pPr algn="r" eaLnBrk="1" hangingPunct="1"/>
            <a:fld id="{9A0DB2DC-4C9A-4742-B13C-FB6460FD3503}" type="slidenum">
              <a:rPr lang="zh-CN" altLang="en-US" sz="1400" b="1" dirty="0">
                <a:ea typeface="黑体" panose="02010609060101010101" pitchFamily="2" charset="-122"/>
              </a:rPr>
            </a:fld>
            <a:endParaRPr lang="zh-CN" altLang="en-US" sz="1400" b="1" dirty="0"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08088" y="620713"/>
            <a:ext cx="3621087" cy="1963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81575" y="620713"/>
            <a:ext cx="3622675" cy="1963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11638" y="6308725"/>
            <a:ext cx="127000" cy="214313"/>
          </a:xfrm>
          <a:prstGeom prst="rect">
            <a:avLst/>
          </a:prstGeom>
          <a:ln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39200" y="6432550"/>
            <a:ext cx="196850" cy="212725"/>
          </a:xfrm>
          <a:prstGeom prst="rect">
            <a:avLst/>
          </a:prstGeom>
          <a:ln>
            <a:miter lim="800000"/>
          </a:ln>
        </p:spPr>
        <p:txBody>
          <a:bodyPr vert="horz" wrap="none" lIns="0" tIns="0" rIns="0" bIns="0" numCol="1" anchor="ctr" anchorCtr="0" compatLnSpc="1">
            <a:spAutoFit/>
          </a:bodyPr>
          <a:p>
            <a:pPr algn="r" eaLnBrk="1" hangingPunct="1"/>
            <a:fld id="{9A0DB2DC-4C9A-4742-B13C-FB6460FD3503}" type="slidenum">
              <a:rPr lang="zh-CN" altLang="en-US" sz="1400" b="1" dirty="0">
                <a:ea typeface="黑体" panose="02010609060101010101" pitchFamily="2" charset="-122"/>
              </a:rPr>
            </a:fld>
            <a:endParaRPr lang="zh-CN" altLang="en-US" sz="1400" b="1" dirty="0"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53450" y="6249988"/>
            <a:ext cx="196850" cy="212725"/>
          </a:xfrm>
          <a:prstGeom prst="rect">
            <a:avLst/>
          </a:prstGeom>
          <a:ln>
            <a:miter lim="800000"/>
          </a:ln>
        </p:spPr>
        <p:txBody>
          <a:bodyPr vert="horz" wrap="none" lIns="0" tIns="0" rIns="0" bIns="0" numCol="1" anchor="ctr" anchorCtr="0" compatLnSpc="1">
            <a:spAutoFit/>
          </a:bodyPr>
          <a:p>
            <a:pPr algn="r" eaLnBrk="1" hangingPunct="1"/>
            <a:fld id="{9A0DB2DC-4C9A-4742-B13C-FB6460FD3503}" type="slidenum">
              <a:rPr lang="zh-CN" altLang="en-US" sz="1400" b="1" dirty="0">
                <a:ea typeface="黑体" panose="02010609060101010101" pitchFamily="2" charset="-122"/>
              </a:rPr>
            </a:fld>
            <a:endParaRPr lang="zh-CN" altLang="en-US" sz="1400" b="1" dirty="0"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53450" y="6249988"/>
            <a:ext cx="196850" cy="212725"/>
          </a:xfrm>
          <a:prstGeom prst="rect">
            <a:avLst/>
          </a:prstGeom>
          <a:ln>
            <a:miter lim="800000"/>
          </a:ln>
        </p:spPr>
        <p:txBody>
          <a:bodyPr vert="horz" wrap="none" lIns="0" tIns="0" rIns="0" bIns="0" numCol="1" anchor="ctr" anchorCtr="0" compatLnSpc="1">
            <a:spAutoFit/>
          </a:bodyPr>
          <a:p>
            <a:pPr algn="r" eaLnBrk="1" hangingPunct="1"/>
            <a:fld id="{9A0DB2DC-4C9A-4742-B13C-FB6460FD3503}" type="slidenum">
              <a:rPr lang="zh-CN" altLang="en-US" sz="1400" b="1" dirty="0">
                <a:ea typeface="黑体" panose="02010609060101010101" pitchFamily="2" charset="-122"/>
              </a:rPr>
            </a:fld>
            <a:endParaRPr lang="zh-CN" altLang="en-US" sz="1400" b="1" dirty="0"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0" tIns="0" rIns="0" bIns="0" numCol="1" anchor="t" anchorCtr="0" compatLnSpc="1">
            <a:sp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53450" y="6249988"/>
            <a:ext cx="196850" cy="212725"/>
          </a:xfrm>
          <a:prstGeom prst="rect">
            <a:avLst/>
          </a:prstGeom>
          <a:ln>
            <a:miter lim="800000"/>
          </a:ln>
        </p:spPr>
        <p:txBody>
          <a:bodyPr vert="horz" wrap="none" lIns="0" tIns="0" rIns="0" bIns="0" numCol="1" anchor="ctr" anchorCtr="0" compatLnSpc="1">
            <a:spAutoFit/>
          </a:bodyPr>
          <a:p>
            <a:pPr algn="r" eaLnBrk="1" hangingPunct="1"/>
            <a:fld id="{9A0DB2DC-4C9A-4742-B13C-FB6460FD3503}" type="slidenum">
              <a:rPr lang="zh-CN" altLang="en-US" sz="1400" b="1" dirty="0">
                <a:ea typeface="黑体" panose="02010609060101010101" pitchFamily="2" charset="-122"/>
              </a:rPr>
            </a:fld>
            <a:endParaRPr lang="zh-CN" altLang="en-US" sz="1400" b="1" dirty="0"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53450" y="6249988"/>
            <a:ext cx="196850" cy="212725"/>
          </a:xfrm>
          <a:prstGeom prst="rect">
            <a:avLst/>
          </a:prstGeom>
          <a:ln>
            <a:miter lim="800000"/>
          </a:ln>
        </p:spPr>
        <p:txBody>
          <a:bodyPr vert="horz" wrap="none" lIns="0" tIns="0" rIns="0" bIns="0" numCol="1" anchor="ctr" anchorCtr="0" compatLnSpc="1">
            <a:spAutoFit/>
          </a:bodyPr>
          <a:p>
            <a:pPr algn="r" eaLnBrk="1" hangingPunct="1"/>
            <a:fld id="{9A0DB2DC-4C9A-4742-B13C-FB6460FD3503}" type="slidenum">
              <a:rPr lang="zh-CN" altLang="en-US" sz="1400" b="1" dirty="0">
                <a:ea typeface="黑体" panose="02010609060101010101" pitchFamily="2" charset="-122"/>
              </a:rPr>
            </a:fld>
            <a:endParaRPr lang="zh-CN" altLang="en-US" sz="1400" b="1" dirty="0"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56400" y="44450"/>
            <a:ext cx="1847850" cy="2540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08088" y="44450"/>
            <a:ext cx="5395912" cy="2540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53450" y="6249988"/>
            <a:ext cx="196850" cy="212725"/>
          </a:xfrm>
          <a:prstGeom prst="rect">
            <a:avLst/>
          </a:prstGeom>
          <a:ln>
            <a:miter lim="800000"/>
          </a:ln>
        </p:spPr>
        <p:txBody>
          <a:bodyPr vert="horz" wrap="none" lIns="0" tIns="0" rIns="0" bIns="0" numCol="1" anchor="ctr" anchorCtr="0" compatLnSpc="1">
            <a:spAutoFit/>
          </a:bodyPr>
          <a:p>
            <a:pPr algn="r" eaLnBrk="1" hangingPunct="1"/>
            <a:fld id="{9A0DB2DC-4C9A-4742-B13C-FB6460FD3503}" type="slidenum">
              <a:rPr lang="zh-CN" altLang="en-US" sz="1400" b="1" dirty="0">
                <a:ea typeface="黑体" panose="02010609060101010101" pitchFamily="2" charset="-122"/>
              </a:rPr>
            </a:fld>
            <a:endParaRPr lang="zh-CN" altLang="en-US" sz="1400" b="1" dirty="0"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53450" y="6249988"/>
            <a:ext cx="196850" cy="212725"/>
          </a:xfrm>
          <a:prstGeom prst="rect">
            <a:avLst/>
          </a:prstGeom>
          <a:ln>
            <a:miter lim="800000"/>
          </a:ln>
        </p:spPr>
        <p:txBody>
          <a:bodyPr vert="horz" wrap="none" lIns="0" tIns="0" rIns="0" bIns="0" numCol="1" anchor="ctr" anchorCtr="0" compatLnSpc="1">
            <a:spAutoFit/>
          </a:bodyPr>
          <a:p>
            <a:pPr algn="r" eaLnBrk="1" hangingPunct="1"/>
            <a:fld id="{9A0DB2DC-4C9A-4742-B13C-FB6460FD3503}" type="slidenum">
              <a:rPr lang="zh-CN" altLang="en-US" sz="1400" b="1" dirty="0">
                <a:ea typeface="黑体" panose="02010609060101010101" pitchFamily="2" charset="-122"/>
              </a:rPr>
            </a:fld>
            <a:endParaRPr lang="zh-CN" altLang="en-US" sz="1400" b="1" dirty="0"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53450" y="6249988"/>
            <a:ext cx="196850" cy="212725"/>
          </a:xfrm>
          <a:prstGeom prst="rect">
            <a:avLst/>
          </a:prstGeom>
          <a:ln>
            <a:miter lim="800000"/>
          </a:ln>
        </p:spPr>
        <p:txBody>
          <a:bodyPr vert="horz" wrap="none" lIns="0" tIns="0" rIns="0" bIns="0" numCol="1" anchor="ctr" anchorCtr="0" compatLnSpc="1">
            <a:spAutoFit/>
          </a:bodyPr>
          <a:p>
            <a:pPr algn="r" eaLnBrk="1" hangingPunct="1"/>
            <a:fld id="{9A0DB2DC-4C9A-4742-B13C-FB6460FD3503}" type="slidenum">
              <a:rPr lang="zh-CN" altLang="en-US" sz="1400" b="1" dirty="0">
                <a:ea typeface="黑体" panose="02010609060101010101" pitchFamily="2" charset="-122"/>
              </a:rPr>
            </a:fld>
            <a:endParaRPr lang="zh-CN" altLang="en-US" sz="1400" b="1" dirty="0"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53450" y="6249988"/>
            <a:ext cx="196850" cy="212725"/>
          </a:xfrm>
          <a:prstGeom prst="rect">
            <a:avLst/>
          </a:prstGeom>
          <a:ln>
            <a:miter lim="800000"/>
          </a:ln>
        </p:spPr>
        <p:txBody>
          <a:bodyPr vert="horz" wrap="none" lIns="0" tIns="0" rIns="0" bIns="0" numCol="1" anchor="ctr" anchorCtr="0" compatLnSpc="1">
            <a:spAutoFit/>
          </a:bodyPr>
          <a:p>
            <a:pPr algn="r" eaLnBrk="1" hangingPunct="1"/>
            <a:fld id="{9A0DB2DC-4C9A-4742-B13C-FB6460FD3503}" type="slidenum">
              <a:rPr lang="zh-CN" altLang="en-US" sz="1400" b="1" dirty="0">
                <a:ea typeface="黑体" panose="02010609060101010101" pitchFamily="2" charset="-122"/>
              </a:rPr>
            </a:fld>
            <a:endParaRPr lang="zh-CN" altLang="en-US" sz="1400" b="1" dirty="0"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08088" y="620713"/>
            <a:ext cx="3621087" cy="1963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81575" y="620713"/>
            <a:ext cx="3622675" cy="1963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53450" y="6249988"/>
            <a:ext cx="196850" cy="212725"/>
          </a:xfrm>
          <a:prstGeom prst="rect">
            <a:avLst/>
          </a:prstGeom>
          <a:ln>
            <a:miter lim="800000"/>
          </a:ln>
        </p:spPr>
        <p:txBody>
          <a:bodyPr vert="horz" wrap="none" lIns="0" tIns="0" rIns="0" bIns="0" numCol="1" anchor="ctr" anchorCtr="0" compatLnSpc="1">
            <a:spAutoFit/>
          </a:bodyPr>
          <a:p>
            <a:pPr algn="r" eaLnBrk="1" hangingPunct="1"/>
            <a:fld id="{9A0DB2DC-4C9A-4742-B13C-FB6460FD3503}" type="slidenum">
              <a:rPr lang="zh-CN" altLang="en-US" sz="1400" b="1" dirty="0">
                <a:ea typeface="黑体" panose="02010609060101010101" pitchFamily="2" charset="-122"/>
              </a:rPr>
            </a:fld>
            <a:endParaRPr lang="zh-CN" altLang="en-US" sz="1400" b="1" dirty="0"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8553450" y="6249988"/>
            <a:ext cx="196850" cy="212725"/>
          </a:xfrm>
          <a:prstGeom prst="rect">
            <a:avLst/>
          </a:prstGeom>
          <a:ln>
            <a:miter lim="800000"/>
          </a:ln>
        </p:spPr>
        <p:txBody>
          <a:bodyPr vert="horz" wrap="none" lIns="0" tIns="0" rIns="0" bIns="0" numCol="1" anchor="ctr" anchorCtr="0" compatLnSpc="1">
            <a:spAutoFit/>
          </a:bodyPr>
          <a:p>
            <a:pPr algn="r" eaLnBrk="1" hangingPunct="1"/>
            <a:fld id="{9A0DB2DC-4C9A-4742-B13C-FB6460FD3503}" type="slidenum">
              <a:rPr lang="zh-CN" altLang="en-US" sz="1400" b="1" dirty="0">
                <a:ea typeface="黑体" panose="02010609060101010101" pitchFamily="2" charset="-122"/>
              </a:rPr>
            </a:fld>
            <a:endParaRPr lang="zh-CN" altLang="en-US" sz="1400" b="1" dirty="0"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页脚占位符 4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4211638" y="6308725"/>
            <a:ext cx="127000" cy="214313"/>
          </a:xfrm>
          <a:prstGeom prst="rect">
            <a:avLst/>
          </a:prstGeom>
          <a:ln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灯片编号占位符 5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8839200" y="6432550"/>
            <a:ext cx="196850" cy="212725"/>
          </a:xfrm>
          <a:prstGeom prst="rect">
            <a:avLst/>
          </a:prstGeom>
          <a:ln>
            <a:miter lim="800000"/>
          </a:ln>
        </p:spPr>
        <p:txBody>
          <a:bodyPr vert="horz" wrap="none" lIns="0" tIns="0" rIns="0" bIns="0" numCol="1" anchor="ctr" anchorCtr="0" compatLnSpc="1">
            <a:spAutoFit/>
          </a:bodyPr>
          <a:p>
            <a:pPr algn="r" eaLnBrk="1" hangingPunct="1"/>
            <a:fld id="{9A0DB2DC-4C9A-4742-B13C-FB6460FD3503}" type="slidenum">
              <a:rPr lang="zh-CN" altLang="en-US" sz="1400" b="1" dirty="0">
                <a:ea typeface="黑体" panose="02010609060101010101" pitchFamily="2" charset="-122"/>
              </a:rPr>
            </a:fld>
            <a:endParaRPr lang="zh-CN" altLang="en-US" sz="1400" b="1" dirty="0"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53450" y="6249988"/>
            <a:ext cx="196850" cy="212725"/>
          </a:xfrm>
          <a:prstGeom prst="rect">
            <a:avLst/>
          </a:prstGeom>
          <a:ln>
            <a:miter lim="800000"/>
          </a:ln>
        </p:spPr>
        <p:txBody>
          <a:bodyPr vert="horz" wrap="none" lIns="0" tIns="0" rIns="0" bIns="0" numCol="1" anchor="ctr" anchorCtr="0" compatLnSpc="1">
            <a:spAutoFit/>
          </a:bodyPr>
          <a:p>
            <a:pPr algn="r" eaLnBrk="1" hangingPunct="1"/>
            <a:fld id="{9A0DB2DC-4C9A-4742-B13C-FB6460FD3503}" type="slidenum">
              <a:rPr lang="zh-CN" altLang="en-US" sz="1400" b="1" dirty="0">
                <a:ea typeface="黑体" panose="02010609060101010101" pitchFamily="2" charset="-122"/>
              </a:rPr>
            </a:fld>
            <a:endParaRPr lang="zh-CN" altLang="en-US" sz="1400" b="1" dirty="0"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53450" y="6249988"/>
            <a:ext cx="196850" cy="212725"/>
          </a:xfrm>
          <a:prstGeom prst="rect">
            <a:avLst/>
          </a:prstGeom>
          <a:ln>
            <a:miter lim="800000"/>
          </a:ln>
        </p:spPr>
        <p:txBody>
          <a:bodyPr vert="horz" wrap="none" lIns="0" tIns="0" rIns="0" bIns="0" numCol="1" anchor="ctr" anchorCtr="0" compatLnSpc="1">
            <a:spAutoFit/>
          </a:bodyPr>
          <a:p>
            <a:pPr algn="r" eaLnBrk="1" hangingPunct="1"/>
            <a:fld id="{9A0DB2DC-4C9A-4742-B13C-FB6460FD3503}" type="slidenum">
              <a:rPr lang="zh-CN" altLang="en-US" sz="1400" b="1" dirty="0">
                <a:ea typeface="黑体" panose="02010609060101010101" pitchFamily="2" charset="-122"/>
              </a:rPr>
            </a:fld>
            <a:endParaRPr lang="zh-CN" altLang="en-US" sz="1400" b="1" dirty="0"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53450" y="6249988"/>
            <a:ext cx="196850" cy="212725"/>
          </a:xfrm>
          <a:prstGeom prst="rect">
            <a:avLst/>
          </a:prstGeom>
          <a:ln>
            <a:miter lim="800000"/>
          </a:ln>
        </p:spPr>
        <p:txBody>
          <a:bodyPr vert="horz" wrap="none" lIns="0" tIns="0" rIns="0" bIns="0" numCol="1" anchor="ctr" anchorCtr="0" compatLnSpc="1">
            <a:spAutoFit/>
          </a:bodyPr>
          <a:p>
            <a:pPr algn="r" eaLnBrk="1" hangingPunct="1"/>
            <a:fld id="{9A0DB2DC-4C9A-4742-B13C-FB6460FD3503}" type="slidenum">
              <a:rPr lang="zh-CN" altLang="en-US" sz="1400" b="1" dirty="0">
                <a:ea typeface="黑体" panose="02010609060101010101" pitchFamily="2" charset="-122"/>
              </a:rPr>
            </a:fld>
            <a:endParaRPr lang="zh-CN" altLang="en-US" sz="1400" b="1" dirty="0"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0" tIns="0" rIns="0" bIns="0" numCol="1" anchor="t" anchorCtr="0" compatLnSpc="1">
            <a:sp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53450" y="6249988"/>
            <a:ext cx="196850" cy="212725"/>
          </a:xfrm>
          <a:prstGeom prst="rect">
            <a:avLst/>
          </a:prstGeom>
          <a:ln>
            <a:miter lim="800000"/>
          </a:ln>
        </p:spPr>
        <p:txBody>
          <a:bodyPr vert="horz" wrap="none" lIns="0" tIns="0" rIns="0" bIns="0" numCol="1" anchor="ctr" anchorCtr="0" compatLnSpc="1">
            <a:spAutoFit/>
          </a:bodyPr>
          <a:p>
            <a:pPr algn="r" eaLnBrk="1" hangingPunct="1"/>
            <a:fld id="{9A0DB2DC-4C9A-4742-B13C-FB6460FD3503}" type="slidenum">
              <a:rPr lang="zh-CN" altLang="en-US" sz="1400" b="1" dirty="0">
                <a:ea typeface="黑体" panose="02010609060101010101" pitchFamily="2" charset="-122"/>
              </a:rPr>
            </a:fld>
            <a:endParaRPr lang="zh-CN" altLang="en-US" sz="1400" b="1" dirty="0"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53450" y="6249988"/>
            <a:ext cx="196850" cy="212725"/>
          </a:xfrm>
          <a:prstGeom prst="rect">
            <a:avLst/>
          </a:prstGeom>
          <a:ln>
            <a:miter lim="800000"/>
          </a:ln>
        </p:spPr>
        <p:txBody>
          <a:bodyPr vert="horz" wrap="none" lIns="0" tIns="0" rIns="0" bIns="0" numCol="1" anchor="ctr" anchorCtr="0" compatLnSpc="1">
            <a:spAutoFit/>
          </a:bodyPr>
          <a:p>
            <a:pPr algn="r" eaLnBrk="1" hangingPunct="1"/>
            <a:fld id="{9A0DB2DC-4C9A-4742-B13C-FB6460FD3503}" type="slidenum">
              <a:rPr lang="zh-CN" altLang="en-US" sz="1400" b="1" dirty="0">
                <a:ea typeface="黑体" panose="02010609060101010101" pitchFamily="2" charset="-122"/>
              </a:rPr>
            </a:fld>
            <a:endParaRPr lang="zh-CN" altLang="en-US" sz="1400" b="1" dirty="0"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56400" y="44450"/>
            <a:ext cx="1847850" cy="2540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08088" y="44450"/>
            <a:ext cx="5395912" cy="2540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53450" y="6249988"/>
            <a:ext cx="196850" cy="212725"/>
          </a:xfrm>
          <a:prstGeom prst="rect">
            <a:avLst/>
          </a:prstGeom>
          <a:ln>
            <a:miter lim="800000"/>
          </a:ln>
        </p:spPr>
        <p:txBody>
          <a:bodyPr vert="horz" wrap="none" lIns="0" tIns="0" rIns="0" bIns="0" numCol="1" anchor="ctr" anchorCtr="0" compatLnSpc="1">
            <a:spAutoFit/>
          </a:bodyPr>
          <a:p>
            <a:pPr algn="r" eaLnBrk="1" hangingPunct="1"/>
            <a:fld id="{9A0DB2DC-4C9A-4742-B13C-FB6460FD3503}" type="slidenum">
              <a:rPr lang="zh-CN" altLang="en-US" sz="1400" b="1" dirty="0">
                <a:ea typeface="黑体" panose="02010609060101010101" pitchFamily="2" charset="-122"/>
              </a:rPr>
            </a:fld>
            <a:endParaRPr lang="zh-CN" altLang="en-US" sz="1400" b="1" dirty="0"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11638" y="6308725"/>
            <a:ext cx="127000" cy="214313"/>
          </a:xfrm>
          <a:prstGeom prst="rect">
            <a:avLst/>
          </a:prstGeom>
          <a:ln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39200" y="6432550"/>
            <a:ext cx="196850" cy="212725"/>
          </a:xfrm>
          <a:prstGeom prst="rect">
            <a:avLst/>
          </a:prstGeom>
          <a:ln>
            <a:miter lim="800000"/>
          </a:ln>
        </p:spPr>
        <p:txBody>
          <a:bodyPr vert="horz" wrap="none" lIns="0" tIns="0" rIns="0" bIns="0" numCol="1" anchor="ctr" anchorCtr="0" compatLnSpc="1">
            <a:spAutoFit/>
          </a:bodyPr>
          <a:p>
            <a:pPr algn="r" eaLnBrk="1" hangingPunct="1"/>
            <a:fld id="{9A0DB2DC-4C9A-4742-B13C-FB6460FD3503}" type="slidenum">
              <a:rPr lang="zh-CN" altLang="en-US" sz="1400" b="1" dirty="0">
                <a:ea typeface="黑体" panose="02010609060101010101" pitchFamily="2" charset="-122"/>
              </a:rPr>
            </a:fld>
            <a:endParaRPr lang="zh-CN" altLang="en-US" sz="1400" b="1" dirty="0"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11638" y="6308725"/>
            <a:ext cx="127000" cy="214313"/>
          </a:xfrm>
          <a:prstGeom prst="rect">
            <a:avLst/>
          </a:prstGeom>
          <a:ln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39200" y="6432550"/>
            <a:ext cx="196850" cy="212725"/>
          </a:xfrm>
          <a:prstGeom prst="rect">
            <a:avLst/>
          </a:prstGeom>
          <a:ln>
            <a:miter lim="800000"/>
          </a:ln>
        </p:spPr>
        <p:txBody>
          <a:bodyPr vert="horz" wrap="none" lIns="0" tIns="0" rIns="0" bIns="0" numCol="1" anchor="ctr" anchorCtr="0" compatLnSpc="1">
            <a:spAutoFit/>
          </a:bodyPr>
          <a:p>
            <a:pPr algn="r" eaLnBrk="1" hangingPunct="1"/>
            <a:fld id="{9A0DB2DC-4C9A-4742-B13C-FB6460FD3503}" type="slidenum">
              <a:rPr lang="zh-CN" altLang="en-US" sz="1400" b="1" dirty="0">
                <a:ea typeface="黑体" panose="02010609060101010101" pitchFamily="2" charset="-122"/>
              </a:rPr>
            </a:fld>
            <a:endParaRPr lang="zh-CN" altLang="en-US" sz="1400" b="1" dirty="0"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11638" y="6308725"/>
            <a:ext cx="127000" cy="214313"/>
          </a:xfrm>
          <a:prstGeom prst="rect">
            <a:avLst/>
          </a:prstGeom>
          <a:ln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39200" y="6432550"/>
            <a:ext cx="196850" cy="212725"/>
          </a:xfrm>
          <a:prstGeom prst="rect">
            <a:avLst/>
          </a:prstGeom>
          <a:ln>
            <a:miter lim="800000"/>
          </a:ln>
        </p:spPr>
        <p:txBody>
          <a:bodyPr vert="horz" wrap="none" lIns="0" tIns="0" rIns="0" bIns="0" numCol="1" anchor="ctr" anchorCtr="0" compatLnSpc="1">
            <a:spAutoFit/>
          </a:bodyPr>
          <a:p>
            <a:pPr algn="r" eaLnBrk="1" hangingPunct="1"/>
            <a:fld id="{9A0DB2DC-4C9A-4742-B13C-FB6460FD3503}" type="slidenum">
              <a:rPr lang="zh-CN" altLang="en-US" sz="1400" b="1" dirty="0">
                <a:ea typeface="黑体" panose="02010609060101010101" pitchFamily="2" charset="-122"/>
              </a:rPr>
            </a:fld>
            <a:endParaRPr lang="zh-CN" altLang="en-US" sz="1400" b="1" dirty="0"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0" tIns="0" rIns="0" bIns="0" numCol="1" anchor="t" anchorCtr="0" compatLnSpc="1">
            <a:sp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11638" y="6308725"/>
            <a:ext cx="127000" cy="214313"/>
          </a:xfrm>
          <a:prstGeom prst="rect">
            <a:avLst/>
          </a:prstGeom>
          <a:ln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39200" y="6432550"/>
            <a:ext cx="196850" cy="212725"/>
          </a:xfrm>
          <a:prstGeom prst="rect">
            <a:avLst/>
          </a:prstGeom>
          <a:ln>
            <a:miter lim="800000"/>
          </a:ln>
        </p:spPr>
        <p:txBody>
          <a:bodyPr vert="horz" wrap="none" lIns="0" tIns="0" rIns="0" bIns="0" numCol="1" anchor="ctr" anchorCtr="0" compatLnSpc="1">
            <a:spAutoFit/>
          </a:bodyPr>
          <a:p>
            <a:pPr algn="r" eaLnBrk="1" hangingPunct="1"/>
            <a:fld id="{9A0DB2DC-4C9A-4742-B13C-FB6460FD3503}" type="slidenum">
              <a:rPr lang="zh-CN" altLang="en-US" sz="1400" b="1" dirty="0">
                <a:ea typeface="黑体" panose="02010609060101010101" pitchFamily="2" charset="-122"/>
              </a:rPr>
            </a:fld>
            <a:endParaRPr lang="zh-CN" altLang="en-US" sz="1400" b="1" dirty="0"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3.jpeg"/><Relationship Id="rId13" Type="http://schemas.openxmlformats.org/officeDocument/2006/relationships/image" Target="../media/image2.jpe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3.jpe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5" Type="http://schemas.openxmlformats.org/officeDocument/2006/relationships/theme" Target="../theme/theme3.xml"/><Relationship Id="rId14" Type="http://schemas.openxmlformats.org/officeDocument/2006/relationships/image" Target="../media/image3.jpeg"/><Relationship Id="rId13" Type="http://schemas.openxmlformats.org/officeDocument/2006/relationships/image" Target="../media/image2.jpe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5" Type="http://schemas.openxmlformats.org/officeDocument/2006/relationships/theme" Target="../theme/theme4.xml"/><Relationship Id="rId14" Type="http://schemas.openxmlformats.org/officeDocument/2006/relationships/image" Target="../media/image3.jpeg"/><Relationship Id="rId13" Type="http://schemas.openxmlformats.org/officeDocument/2006/relationships/image" Target="../media/image2.jpe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5" Type="http://schemas.openxmlformats.org/officeDocument/2006/relationships/theme" Target="../theme/theme5.xml"/><Relationship Id="rId14" Type="http://schemas.openxmlformats.org/officeDocument/2006/relationships/image" Target="../media/image3.jpeg"/><Relationship Id="rId13" Type="http://schemas.openxmlformats.org/officeDocument/2006/relationships/image" Target="../media/image2.jpe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2355850" y="44450"/>
            <a:ext cx="4267200" cy="427038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099" name="文本占位符 2"/>
          <p:cNvSpPr>
            <a:spLocks noGrp="1"/>
          </p:cNvSpPr>
          <p:nvPr>
            <p:ph type="body" idx="1"/>
          </p:nvPr>
        </p:nvSpPr>
        <p:spPr>
          <a:xfrm>
            <a:off x="1208088" y="620713"/>
            <a:ext cx="7396162" cy="196373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11638" y="6308725"/>
            <a:ext cx="127000" cy="214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 sz="1400" b="1" smtClean="0"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101" name="图片 5" descr="PPT封内"/>
          <p:cNvPicPr>
            <a:picLocks noChangeAspect="1"/>
          </p:cNvPicPr>
          <p:nvPr/>
        </p:nvPicPr>
        <p:blipFill>
          <a:blip r:embed="rId13"/>
          <a:srcRect l="94879"/>
          <a:stretch>
            <a:fillRect/>
          </a:stretch>
        </p:blipFill>
        <p:spPr>
          <a:xfrm>
            <a:off x="8675688" y="0"/>
            <a:ext cx="468312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39200" y="6432550"/>
            <a:ext cx="196850" cy="212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ctr" anchorCtr="0" compatLnSpc="1">
            <a:spAutoFit/>
          </a:bodyPr>
          <a:p>
            <a:pPr lvl="0" algn="r" eaLnBrk="1" hangingPunct="1"/>
            <a:fld id="{9A0DB2DC-4C9A-4742-B13C-FB6460FD3503}" type="slidenum">
              <a:rPr lang="zh-CN" altLang="en-US" sz="1400" b="1" dirty="0">
                <a:ea typeface="黑体" panose="02010609060101010101" pitchFamily="2" charset="-122"/>
              </a:rPr>
            </a:fld>
            <a:endParaRPr lang="zh-CN" altLang="en-US" sz="1400" b="1" dirty="0">
              <a:ea typeface="黑体" panose="0201060906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utoUpdateAnimBg="0"/>
    </p:bld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9pPr>
    </p:titleStyle>
    <p:bodyStyle>
      <a:lvl1pPr marL="186055" indent="-186055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542925" indent="-857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b="1">
          <a:solidFill>
            <a:schemeClr val="tx1"/>
          </a:solidFill>
          <a:latin typeface="Calibri" panose="020F0502020204030204" pitchFamily="34" charset="0"/>
          <a:ea typeface="+mn-ea"/>
        </a:defRPr>
      </a:lvl2pPr>
      <a:lvl3pPr marL="901700" indent="-9398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b="1">
          <a:solidFill>
            <a:schemeClr val="tx1"/>
          </a:solidFill>
          <a:latin typeface="Calibri" panose="020F0502020204030204" pitchFamily="34" charset="0"/>
          <a:ea typeface="+mn-ea"/>
        </a:defRPr>
      </a:lvl3pPr>
      <a:lvl4pPr marL="133858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1">
          <a:solidFill>
            <a:schemeClr val="tx1"/>
          </a:solidFill>
          <a:latin typeface="Calibri" panose="020F0502020204030204" pitchFamily="34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1">
          <a:solidFill>
            <a:schemeClr val="tx1"/>
          </a:solidFill>
          <a:latin typeface="Calibri" panose="020F0502020204030204" pitchFamily="34" charset="0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1">
          <a:solidFill>
            <a:schemeClr val="tx1"/>
          </a:solidFill>
          <a:latin typeface="Calibri" panose="020F0502020204030204" pitchFamily="34" charset="0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1">
          <a:solidFill>
            <a:schemeClr val="tx1"/>
          </a:solidFill>
          <a:latin typeface="Calibri" panose="020F0502020204030204" pitchFamily="34" charset="0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1">
          <a:solidFill>
            <a:schemeClr val="tx1"/>
          </a:solidFill>
          <a:latin typeface="Calibri" panose="020F0502020204030204" pitchFamily="34" charset="0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1">
          <a:solidFill>
            <a:schemeClr val="tx1"/>
          </a:solidFill>
          <a:latin typeface="Calibri" panose="020F0502020204030204" pitchFamily="34" charset="0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122" name="标题占位符 1"/>
          <p:cNvSpPr>
            <a:spLocks noGrp="1"/>
          </p:cNvSpPr>
          <p:nvPr>
            <p:ph type="title"/>
          </p:nvPr>
        </p:nvSpPr>
        <p:spPr>
          <a:xfrm>
            <a:off x="2355850" y="44450"/>
            <a:ext cx="4267200" cy="427038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5123" name="文本占位符 2"/>
          <p:cNvSpPr>
            <a:spLocks noGrp="1"/>
          </p:cNvSpPr>
          <p:nvPr>
            <p:ph type="body" idx="1"/>
          </p:nvPr>
        </p:nvSpPr>
        <p:spPr>
          <a:xfrm>
            <a:off x="1208088" y="620713"/>
            <a:ext cx="7396162" cy="196373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052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278563"/>
            <a:ext cx="127000" cy="214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 sz="1400" b="1" smtClean="0">
                <a:solidFill>
                  <a:schemeClr val="bg1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53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75700" y="6410325"/>
            <a:ext cx="196850" cy="212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ctr" anchorCtr="0" compatLnSpc="1">
            <a:spAutoFit/>
          </a:bodyPr>
          <a:p>
            <a:pPr lvl="0" algn="r" eaLnBrk="1" hangingPunct="1"/>
            <a:fld id="{9A0DB2DC-4C9A-4742-B13C-FB6460FD3503}" type="slidenum">
              <a:rPr lang="zh-CN" altLang="en-US" sz="1400" b="1" dirty="0">
                <a:solidFill>
                  <a:schemeClr val="bg1"/>
                </a:solidFill>
                <a:ea typeface="黑体" panose="02010609060101010101" pitchFamily="2" charset="-122"/>
              </a:rPr>
            </a:fld>
            <a:endParaRPr lang="zh-CN" altLang="en-US" sz="1400" b="1" dirty="0">
              <a:solidFill>
                <a:schemeClr val="bg1"/>
              </a:solidFill>
              <a:ea typeface="黑体" panose="0201060906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9pPr>
    </p:titleStyle>
    <p:bodyStyle>
      <a:lvl1pPr marL="186055" indent="-186055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542925" indent="-857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b="1">
          <a:solidFill>
            <a:schemeClr val="tx1"/>
          </a:solidFill>
          <a:latin typeface="Calibri" panose="020F0502020204030204" pitchFamily="34" charset="0"/>
          <a:ea typeface="+mn-ea"/>
        </a:defRPr>
      </a:lvl2pPr>
      <a:lvl3pPr marL="901700" indent="-9398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b="1">
          <a:solidFill>
            <a:schemeClr val="tx1"/>
          </a:solidFill>
          <a:latin typeface="Calibri" panose="020F0502020204030204" pitchFamily="34" charset="0"/>
          <a:ea typeface="+mn-ea"/>
        </a:defRPr>
      </a:lvl3pPr>
      <a:lvl4pPr marL="133858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1">
          <a:solidFill>
            <a:schemeClr val="tx1"/>
          </a:solidFill>
          <a:latin typeface="Calibri" panose="020F0502020204030204" pitchFamily="34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1">
          <a:solidFill>
            <a:schemeClr val="tx1"/>
          </a:solidFill>
          <a:latin typeface="Calibri" panose="020F0502020204030204" pitchFamily="34" charset="0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1">
          <a:solidFill>
            <a:schemeClr val="tx1"/>
          </a:solidFill>
          <a:latin typeface="Calibri" panose="020F0502020204030204" pitchFamily="34" charset="0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1">
          <a:solidFill>
            <a:schemeClr val="tx1"/>
          </a:solidFill>
          <a:latin typeface="Calibri" panose="020F0502020204030204" pitchFamily="34" charset="0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1">
          <a:solidFill>
            <a:schemeClr val="tx1"/>
          </a:solidFill>
          <a:latin typeface="Calibri" panose="020F0502020204030204" pitchFamily="34" charset="0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1">
          <a:solidFill>
            <a:schemeClr val="tx1"/>
          </a:solidFill>
          <a:latin typeface="Calibri" panose="020F0502020204030204" pitchFamily="34" charset="0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6146" name="图片 5" descr="PPT封内"/>
          <p:cNvPicPr>
            <a:picLocks noChangeAspect="1"/>
          </p:cNvPicPr>
          <p:nvPr/>
        </p:nvPicPr>
        <p:blipFill>
          <a:blip r:embed="rId13"/>
          <a:srcRect l="94879"/>
          <a:stretch>
            <a:fillRect/>
          </a:stretch>
        </p:blipFill>
        <p:spPr>
          <a:xfrm>
            <a:off x="8675688" y="0"/>
            <a:ext cx="468312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标题占位符 1"/>
          <p:cNvSpPr>
            <a:spLocks noGrp="1"/>
          </p:cNvSpPr>
          <p:nvPr>
            <p:ph type="title"/>
          </p:nvPr>
        </p:nvSpPr>
        <p:spPr>
          <a:xfrm>
            <a:off x="2355850" y="44450"/>
            <a:ext cx="4267200" cy="427038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148" name="文本占位符 2"/>
          <p:cNvSpPr>
            <a:spLocks noGrp="1"/>
          </p:cNvSpPr>
          <p:nvPr>
            <p:ph type="body" idx="1"/>
          </p:nvPr>
        </p:nvSpPr>
        <p:spPr>
          <a:xfrm>
            <a:off x="1208088" y="620713"/>
            <a:ext cx="7396162" cy="196373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077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53450" y="6249988"/>
            <a:ext cx="196850" cy="212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ctr" anchorCtr="0" compatLnSpc="1">
            <a:spAutoFit/>
          </a:bodyPr>
          <a:p>
            <a:pPr lvl="0" algn="r" eaLnBrk="1" hangingPunct="1"/>
            <a:fld id="{9A0DB2DC-4C9A-4742-B13C-FB6460FD3503}" type="slidenum">
              <a:rPr lang="zh-CN" altLang="en-US" sz="1400" b="1" dirty="0">
                <a:ea typeface="黑体" panose="02010609060101010101" pitchFamily="2" charset="-122"/>
              </a:rPr>
            </a:fld>
            <a:endParaRPr lang="zh-CN" altLang="en-US" sz="1400" b="1" dirty="0">
              <a:ea typeface="黑体" panose="0201060906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utoUpdateAnimBg="0"/>
    </p:bld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9pPr>
    </p:titleStyle>
    <p:bodyStyle>
      <a:lvl1pPr marL="186055" indent="-186055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542925" indent="-857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b="1">
          <a:solidFill>
            <a:schemeClr val="tx1"/>
          </a:solidFill>
          <a:latin typeface="Calibri" panose="020F0502020204030204" pitchFamily="34" charset="0"/>
          <a:ea typeface="+mn-ea"/>
        </a:defRPr>
      </a:lvl2pPr>
      <a:lvl3pPr marL="901700" indent="-9398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b="1">
          <a:solidFill>
            <a:schemeClr val="tx1"/>
          </a:solidFill>
          <a:latin typeface="Calibri" panose="020F0502020204030204" pitchFamily="34" charset="0"/>
          <a:ea typeface="+mn-ea"/>
        </a:defRPr>
      </a:lvl3pPr>
      <a:lvl4pPr marL="133858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1">
          <a:solidFill>
            <a:schemeClr val="tx1"/>
          </a:solidFill>
          <a:latin typeface="Calibri" panose="020F0502020204030204" pitchFamily="34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1">
          <a:solidFill>
            <a:schemeClr val="tx1"/>
          </a:solidFill>
          <a:latin typeface="Calibri" panose="020F0502020204030204" pitchFamily="34" charset="0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1">
          <a:solidFill>
            <a:schemeClr val="tx1"/>
          </a:solidFill>
          <a:latin typeface="Calibri" panose="020F0502020204030204" pitchFamily="34" charset="0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1">
          <a:solidFill>
            <a:schemeClr val="tx1"/>
          </a:solidFill>
          <a:latin typeface="Calibri" panose="020F0502020204030204" pitchFamily="34" charset="0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1">
          <a:solidFill>
            <a:schemeClr val="tx1"/>
          </a:solidFill>
          <a:latin typeface="Calibri" panose="020F0502020204030204" pitchFamily="34" charset="0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1">
          <a:solidFill>
            <a:schemeClr val="tx1"/>
          </a:solidFill>
          <a:latin typeface="Calibri" panose="020F0502020204030204" pitchFamily="34" charset="0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7170" name="图片 5" descr="PPT封内"/>
          <p:cNvPicPr>
            <a:picLocks noChangeAspect="1"/>
          </p:cNvPicPr>
          <p:nvPr/>
        </p:nvPicPr>
        <p:blipFill>
          <a:blip r:embed="rId13"/>
          <a:srcRect l="94879"/>
          <a:stretch>
            <a:fillRect/>
          </a:stretch>
        </p:blipFill>
        <p:spPr>
          <a:xfrm>
            <a:off x="8675688" y="0"/>
            <a:ext cx="468312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标题占位符 1"/>
          <p:cNvSpPr>
            <a:spLocks noGrp="1"/>
          </p:cNvSpPr>
          <p:nvPr>
            <p:ph type="title"/>
          </p:nvPr>
        </p:nvSpPr>
        <p:spPr>
          <a:xfrm>
            <a:off x="2355850" y="44450"/>
            <a:ext cx="4267200" cy="427038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172" name="文本占位符 2"/>
          <p:cNvSpPr>
            <a:spLocks noGrp="1"/>
          </p:cNvSpPr>
          <p:nvPr>
            <p:ph type="body" idx="1"/>
          </p:nvPr>
        </p:nvSpPr>
        <p:spPr>
          <a:xfrm>
            <a:off x="1208088" y="620713"/>
            <a:ext cx="7396162" cy="196373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101" name="灯片编号占位符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53450" y="6249988"/>
            <a:ext cx="196850" cy="212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ctr" anchorCtr="0" compatLnSpc="1">
            <a:spAutoFit/>
          </a:bodyPr>
          <a:p>
            <a:pPr lvl="0" algn="r" eaLnBrk="1" hangingPunct="1"/>
            <a:fld id="{9A0DB2DC-4C9A-4742-B13C-FB6460FD3503}" type="slidenum">
              <a:rPr lang="zh-CN" altLang="en-US" sz="1400" b="1" dirty="0">
                <a:ea typeface="黑体" panose="02010609060101010101" pitchFamily="2" charset="-122"/>
              </a:rPr>
            </a:fld>
            <a:endParaRPr lang="zh-CN" altLang="en-US" sz="1400" b="1" dirty="0">
              <a:ea typeface="黑体" panose="0201060906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utoUpdateAnimBg="0"/>
    </p:bld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9pPr>
    </p:titleStyle>
    <p:bodyStyle>
      <a:lvl1pPr marL="186055" indent="-186055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542925" indent="-857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b="1">
          <a:solidFill>
            <a:schemeClr val="tx1"/>
          </a:solidFill>
          <a:latin typeface="Calibri" panose="020F0502020204030204" pitchFamily="34" charset="0"/>
          <a:ea typeface="+mn-ea"/>
        </a:defRPr>
      </a:lvl2pPr>
      <a:lvl3pPr marL="901700" indent="-9398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b="1">
          <a:solidFill>
            <a:schemeClr val="tx1"/>
          </a:solidFill>
          <a:latin typeface="Calibri" panose="020F0502020204030204" pitchFamily="34" charset="0"/>
          <a:ea typeface="+mn-ea"/>
        </a:defRPr>
      </a:lvl3pPr>
      <a:lvl4pPr marL="133858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1">
          <a:solidFill>
            <a:schemeClr val="tx1"/>
          </a:solidFill>
          <a:latin typeface="Calibri" panose="020F0502020204030204" pitchFamily="34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1">
          <a:solidFill>
            <a:schemeClr val="tx1"/>
          </a:solidFill>
          <a:latin typeface="Calibri" panose="020F0502020204030204" pitchFamily="34" charset="0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1">
          <a:solidFill>
            <a:schemeClr val="tx1"/>
          </a:solidFill>
          <a:latin typeface="Calibri" panose="020F0502020204030204" pitchFamily="34" charset="0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1">
          <a:solidFill>
            <a:schemeClr val="tx1"/>
          </a:solidFill>
          <a:latin typeface="Calibri" panose="020F0502020204030204" pitchFamily="34" charset="0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1">
          <a:solidFill>
            <a:schemeClr val="tx1"/>
          </a:solidFill>
          <a:latin typeface="Calibri" panose="020F0502020204030204" pitchFamily="34" charset="0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1">
          <a:solidFill>
            <a:schemeClr val="tx1"/>
          </a:solidFill>
          <a:latin typeface="Calibri" panose="020F0502020204030204" pitchFamily="34" charset="0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8194" name="图片 5" descr="PPT封内"/>
          <p:cNvPicPr>
            <a:picLocks noChangeAspect="1"/>
          </p:cNvPicPr>
          <p:nvPr/>
        </p:nvPicPr>
        <p:blipFill>
          <a:blip r:embed="rId13"/>
          <a:srcRect l="94879"/>
          <a:stretch>
            <a:fillRect/>
          </a:stretch>
        </p:blipFill>
        <p:spPr>
          <a:xfrm>
            <a:off x="8675688" y="0"/>
            <a:ext cx="468312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标题占位符 1"/>
          <p:cNvSpPr>
            <a:spLocks noGrp="1"/>
          </p:cNvSpPr>
          <p:nvPr>
            <p:ph type="title"/>
          </p:nvPr>
        </p:nvSpPr>
        <p:spPr>
          <a:xfrm>
            <a:off x="2355850" y="44450"/>
            <a:ext cx="4267200" cy="427038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196" name="文本占位符 2"/>
          <p:cNvSpPr>
            <a:spLocks noGrp="1"/>
          </p:cNvSpPr>
          <p:nvPr>
            <p:ph type="body" idx="1"/>
          </p:nvPr>
        </p:nvSpPr>
        <p:spPr>
          <a:xfrm>
            <a:off x="1208088" y="620713"/>
            <a:ext cx="7396162" cy="196373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125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53450" y="6249988"/>
            <a:ext cx="196850" cy="212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ctr" anchorCtr="0" compatLnSpc="1">
            <a:spAutoFit/>
          </a:bodyPr>
          <a:p>
            <a:pPr lvl="0" algn="r" eaLnBrk="1" hangingPunct="1"/>
            <a:fld id="{9A0DB2DC-4C9A-4742-B13C-FB6460FD3503}" type="slidenum">
              <a:rPr lang="zh-CN" altLang="en-US" sz="1400" b="1" dirty="0">
                <a:ea typeface="黑体" panose="02010609060101010101" pitchFamily="2" charset="-122"/>
              </a:rPr>
            </a:fld>
            <a:endParaRPr lang="zh-CN" altLang="en-US" sz="1400" b="1" dirty="0">
              <a:ea typeface="黑体" panose="0201060906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utoUpdateAnimBg="0"/>
    </p:bld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9pPr>
    </p:titleStyle>
    <p:bodyStyle>
      <a:lvl1pPr marL="186055" indent="-186055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542925" indent="-857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b="1">
          <a:solidFill>
            <a:schemeClr val="tx1"/>
          </a:solidFill>
          <a:latin typeface="Calibri" panose="020F0502020204030204" pitchFamily="34" charset="0"/>
          <a:ea typeface="+mn-ea"/>
        </a:defRPr>
      </a:lvl2pPr>
      <a:lvl3pPr marL="901700" indent="-9398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b="1">
          <a:solidFill>
            <a:schemeClr val="tx1"/>
          </a:solidFill>
          <a:latin typeface="Calibri" panose="020F0502020204030204" pitchFamily="34" charset="0"/>
          <a:ea typeface="+mn-ea"/>
        </a:defRPr>
      </a:lvl3pPr>
      <a:lvl4pPr marL="133858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1">
          <a:solidFill>
            <a:schemeClr val="tx1"/>
          </a:solidFill>
          <a:latin typeface="Calibri" panose="020F0502020204030204" pitchFamily="34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1">
          <a:solidFill>
            <a:schemeClr val="tx1"/>
          </a:solidFill>
          <a:latin typeface="Calibri" panose="020F0502020204030204" pitchFamily="34" charset="0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1">
          <a:solidFill>
            <a:schemeClr val="tx1"/>
          </a:solidFill>
          <a:latin typeface="Calibri" panose="020F0502020204030204" pitchFamily="34" charset="0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1">
          <a:solidFill>
            <a:schemeClr val="tx1"/>
          </a:solidFill>
          <a:latin typeface="Calibri" panose="020F0502020204030204" pitchFamily="34" charset="0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1">
          <a:solidFill>
            <a:schemeClr val="tx1"/>
          </a:solidFill>
          <a:latin typeface="Calibri" panose="020F0502020204030204" pitchFamily="34" charset="0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1">
          <a:solidFill>
            <a:schemeClr val="tx1"/>
          </a:solidFill>
          <a:latin typeface="Calibri" panose="020F0502020204030204" pitchFamily="34" charset="0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emf"/><Relationship Id="rId1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emf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29.xml"/><Relationship Id="rId3" Type="http://schemas.openxmlformats.org/officeDocument/2006/relationships/image" Target="../media/image19.emf"/><Relationship Id="rId2" Type="http://schemas.openxmlformats.org/officeDocument/2006/relationships/oleObject" Target="../embeddings/oleObject2.bin"/><Relationship Id="rId1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.vml"/><Relationship Id="rId4" Type="http://schemas.openxmlformats.org/officeDocument/2006/relationships/slideLayout" Target="../slideLayouts/slideLayout51.xml"/><Relationship Id="rId3" Type="http://schemas.openxmlformats.org/officeDocument/2006/relationships/image" Target="../media/image20.emf"/><Relationship Id="rId2" Type="http://schemas.openxmlformats.org/officeDocument/2006/relationships/oleObject" Target="../embeddings/oleObject3.bin"/><Relationship Id="rId1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5538" name="灯片编号占位符 5"/>
          <p:cNvSpPr txBox="1">
            <a:spLocks noGrp="1"/>
          </p:cNvSpPr>
          <p:nvPr/>
        </p:nvSpPr>
        <p:spPr>
          <a:xfrm>
            <a:off x="8874125" y="6410325"/>
            <a:ext cx="98425" cy="21272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ctr">
            <a:spAutoFit/>
          </a:bodyPr>
          <a:p>
            <a:pPr lvl="0" algn="r" eaLnBrk="1" hangingPunct="1"/>
            <a:fld id="{9A0DB2DC-4C9A-4742-B13C-FB6460FD3503}" type="slidenum"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</a:rPr>
            </a:fld>
            <a:endParaRPr lang="zh-CN" altLang="en-US" sz="14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7171" name="矩形 2"/>
          <p:cNvSpPr>
            <a:spLocks noGrp="1" noChangeArrowheads="1"/>
          </p:cNvSpPr>
          <p:nvPr>
            <p:ph type="ctrTitle"/>
          </p:nvPr>
        </p:nvSpPr>
        <p:spPr>
          <a:xfrm>
            <a:off x="1357313" y="4143375"/>
            <a:ext cx="6065838" cy="923925"/>
          </a:xfrm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PPE</a:t>
            </a:r>
            <a:r>
              <a:rPr kumimoji="0" lang="zh-CN" altLang="en-US" sz="60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树脂基本知识</a:t>
            </a:r>
            <a:endParaRPr kumimoji="0" lang="en-US" sz="6000" b="1" i="0" u="sng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74754" name="Rectangle 3"/>
          <p:cNvSpPr>
            <a:spLocks noGrp="1"/>
          </p:cNvSpPr>
          <p:nvPr>
            <p:ph idx="1"/>
          </p:nvPr>
        </p:nvSpPr>
        <p:spPr>
          <a:xfrm>
            <a:off x="1331913" y="1525588"/>
            <a:ext cx="6480175" cy="3546475"/>
          </a:xfrm>
          <a:ln/>
        </p:spPr>
        <p:txBody>
          <a:bodyPr vert="horz" wrap="square" lIns="0" tIns="0" rIns="0" bIns="0" anchor="t">
            <a:spAutoFit/>
          </a:bodyPr>
          <a:p>
            <a:pPr lvl="0">
              <a:buFont typeface="Wingdings" panose="05000000000000000000" pitchFamily="2" charset="2"/>
              <a:buChar char="u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重点牌号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&amp;              SABIC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对应牌号</a:t>
            </a:r>
            <a:endParaRPr lang="en-US" altLang="x-none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buNone/>
            </a:pPr>
            <a:r>
              <a:rPr lang="en-US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300H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HB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2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buNone/>
            </a:pPr>
            <a:r>
              <a:rPr lang="en-US" altLang="zh-CN" sz="24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500H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HB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                 </a:t>
            </a:r>
            <a:r>
              <a:rPr lang="en-US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731/731S</a:t>
            </a:r>
            <a:endParaRPr lang="en-US" altLang="zh-CN" sz="2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buNone/>
            </a:pPr>
            <a:r>
              <a:rPr lang="en-US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340V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V1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2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buNone/>
            </a:pPr>
            <a:r>
              <a:rPr lang="en-US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500V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V1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2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buNone/>
            </a:pPr>
            <a:r>
              <a:rPr lang="en-US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340Z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V0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2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buNone/>
            </a:pPr>
            <a:r>
              <a:rPr lang="en-US" altLang="zh-CN" sz="24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540Z  (V0 )                   PX9406 /9406P</a:t>
            </a:r>
            <a:endParaRPr lang="en-US" altLang="zh-CN" sz="2400" b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buNone/>
            </a:pPr>
            <a:r>
              <a:rPr lang="en-US" altLang="zh-CN" sz="24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640Z  (V0 )                    V0150B</a:t>
            </a:r>
            <a:endParaRPr lang="en-US" altLang="zh-CN" sz="2400" b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59" name="Rectangle 2" descr="Large confetti"/>
          <p:cNvSpPr>
            <a:spLocks noGrp="1"/>
          </p:cNvSpPr>
          <p:nvPr>
            <p:ph type="title"/>
          </p:nvPr>
        </p:nvSpPr>
        <p:spPr>
          <a:xfrm>
            <a:off x="1703388" y="719138"/>
            <a:ext cx="5737225" cy="523875"/>
          </a:xfrm>
          <a:ln/>
        </p:spPr>
        <p:txBody>
          <a:bodyPr vert="horz" wrap="none" lIns="0" tIns="0" rIns="0" bIns="0" anchor="t">
            <a:spAutoFit/>
          </a:bodyPr>
          <a:p>
            <a:pPr lvl="0"/>
            <a:r>
              <a:rPr lang="en-US" altLang="zh-CN" sz="3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Non-REINFORCED</a:t>
            </a:r>
            <a:r>
              <a:rPr lang="zh-CN" altLang="en-US" sz="3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主推牌号</a:t>
            </a:r>
            <a:endParaRPr lang="zh-CN" altLang="en-US" sz="3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75778" name="Rectangle 3"/>
          <p:cNvSpPr>
            <a:spLocks noGrp="1"/>
          </p:cNvSpPr>
          <p:nvPr>
            <p:ph idx="1"/>
          </p:nvPr>
        </p:nvSpPr>
        <p:spPr>
          <a:xfrm>
            <a:off x="1331913" y="1533525"/>
            <a:ext cx="6480175" cy="3324225"/>
          </a:xfrm>
          <a:ln/>
        </p:spPr>
        <p:txBody>
          <a:bodyPr vert="horz" wrap="square" lIns="0" tIns="0" rIns="0" bIns="0" anchor="t">
            <a:spAutoFit/>
          </a:bodyPr>
          <a:p>
            <a:pPr marL="533400" lvl="0" indent="-533400">
              <a:buFont typeface="Wingdings" panose="05000000000000000000" pitchFamily="2" charset="2"/>
              <a:buChar char="u"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Reinforced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33400" lvl="0" indent="-533400">
              <a:buNone/>
            </a:pP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G701H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G701V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WG720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WG730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X1762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X1763</a:t>
            </a:r>
            <a:endParaRPr lang="zh-CN" altLang="en-US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33400" lvl="0" indent="-533400">
              <a:buNone/>
            </a:pP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    GLASS</a:t>
            </a:r>
            <a:endParaRPr lang="en-US" altLang="zh-CN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33400" lvl="0" indent="-533400">
              <a:buNone/>
            </a:pP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    WATER</a:t>
            </a:r>
            <a:endParaRPr lang="en-US" altLang="zh-CN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33400" lvl="0" indent="-533400">
              <a:buNone/>
            </a:pP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末位数字</a:t>
            </a:r>
            <a:endParaRPr lang="zh-CN" altLang="en-US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33400" lvl="0" indent="-533400">
              <a:buAutoNum type="arabicPlain"/>
            </a:pP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10%GF</a:t>
            </a:r>
            <a:endParaRPr lang="en-US" altLang="zh-CN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33400" lvl="0" indent="-533400">
              <a:buAutoNum type="arabicPlain"/>
            </a:pP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20%GF</a:t>
            </a:r>
            <a:endParaRPr lang="en-US" altLang="zh-CN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33400" lvl="0" indent="-533400">
              <a:buAutoNum type="arabicPlain"/>
            </a:pP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30%GF</a:t>
            </a:r>
            <a:endParaRPr lang="en-US" altLang="zh-CN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33400" lvl="0" indent="-533400">
              <a:buNone/>
            </a:pP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是水处理专用牌号，有美国</a:t>
            </a: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NSF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、英国</a:t>
            </a: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WRAS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等认证</a:t>
            </a:r>
            <a:endParaRPr lang="zh-CN" altLang="en-US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3" name="Rectangle 2" descr="Large confetti"/>
          <p:cNvSpPr>
            <a:spLocks noGrp="1"/>
          </p:cNvSpPr>
          <p:nvPr>
            <p:ph type="title"/>
          </p:nvPr>
        </p:nvSpPr>
        <p:spPr>
          <a:xfrm>
            <a:off x="2922588" y="727075"/>
            <a:ext cx="3298825" cy="523875"/>
          </a:xfrm>
          <a:ln/>
        </p:spPr>
        <p:txBody>
          <a:bodyPr vert="horz" wrap="none" lIns="0" tIns="0" rIns="0" bIns="0" anchor="t">
            <a:spAutoFit/>
          </a:bodyPr>
          <a:p>
            <a:pPr lvl="0"/>
            <a:r>
              <a:rPr lang="en-US" altLang="zh-CN" sz="3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ASAHI </a:t>
            </a:r>
            <a:r>
              <a:rPr lang="zh-CN" altLang="en-US" sz="3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命名规则</a:t>
            </a:r>
            <a:endParaRPr lang="zh-CN" altLang="en-US" sz="3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76802" name="Rectangle 3"/>
          <p:cNvSpPr>
            <a:spLocks noGrp="1"/>
          </p:cNvSpPr>
          <p:nvPr>
            <p:ph idx="1"/>
          </p:nvPr>
        </p:nvSpPr>
        <p:spPr>
          <a:xfrm>
            <a:off x="1331913" y="1525588"/>
            <a:ext cx="6480175" cy="3546475"/>
          </a:xfrm>
          <a:ln/>
        </p:spPr>
        <p:txBody>
          <a:bodyPr vert="horz" wrap="square" lIns="0" tIns="0" rIns="0" bIns="0" anchor="t">
            <a:spAutoFit/>
          </a:bodyPr>
          <a:p>
            <a:pPr lvl="0">
              <a:buFont typeface="Wingdings" panose="05000000000000000000" pitchFamily="2" charset="2"/>
              <a:buChar char="u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重点牌号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&amp;         SABIC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对应牌号</a:t>
            </a:r>
            <a:endParaRPr lang="en-US" altLang="x-none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buNone/>
            </a:pPr>
            <a:r>
              <a:rPr lang="en-US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G701H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HB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               </a:t>
            </a:r>
            <a:r>
              <a:rPr lang="en-US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GFN1</a:t>
            </a:r>
            <a:endParaRPr lang="en-US" altLang="zh-CN" sz="2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buNone/>
            </a:pPr>
            <a:r>
              <a:rPr lang="en-US" altLang="zh-CN" sz="24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G702H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HB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               </a:t>
            </a:r>
            <a:r>
              <a:rPr lang="en-US" altLang="zh-CN" sz="24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GFN2</a:t>
            </a:r>
            <a:endParaRPr lang="en-US" altLang="zh-CN" sz="2400" b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buNone/>
            </a:pPr>
            <a:r>
              <a:rPr lang="en-US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G701V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V1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             </a:t>
            </a:r>
            <a:r>
              <a:rPr lang="en-US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SE1GFN1</a:t>
            </a:r>
            <a:endParaRPr lang="en-US" altLang="zh-CN" sz="2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buNone/>
            </a:pPr>
            <a:r>
              <a:rPr lang="en-US" altLang="zh-CN" sz="24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G702V</a:t>
            </a:r>
            <a:r>
              <a:rPr lang="zh-CN" altLang="en-US" sz="24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V1</a:t>
            </a:r>
            <a:r>
              <a:rPr lang="zh-CN" altLang="en-US" sz="24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             </a:t>
            </a:r>
            <a:r>
              <a:rPr lang="en-US" altLang="zh-CN" sz="24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SE1GFN2</a:t>
            </a:r>
            <a:r>
              <a:rPr lang="en-US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buNone/>
            </a:pPr>
            <a:r>
              <a:rPr lang="en-US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G703V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V1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             </a:t>
            </a:r>
            <a:r>
              <a:rPr lang="en-US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SE1GFN3 </a:t>
            </a:r>
            <a:endParaRPr lang="zh-CN" altLang="en-US" sz="2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buNone/>
            </a:pPr>
            <a:r>
              <a:rPr lang="en-US" altLang="zh-CN" sz="24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WG720                       GFN2-701S</a:t>
            </a:r>
            <a:endParaRPr lang="en-US" altLang="zh-CN" sz="2400" b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buNone/>
            </a:pPr>
            <a:r>
              <a:rPr lang="en-US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WG730                       GFN3-701S</a:t>
            </a:r>
            <a:endParaRPr lang="en-US" altLang="zh-CN" sz="2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07" name="Rectangle 2" descr="Large confetti"/>
          <p:cNvSpPr>
            <a:spLocks noGrp="1"/>
          </p:cNvSpPr>
          <p:nvPr>
            <p:ph type="title"/>
          </p:nvPr>
        </p:nvSpPr>
        <p:spPr>
          <a:xfrm>
            <a:off x="2266950" y="719138"/>
            <a:ext cx="4610100" cy="523875"/>
          </a:xfrm>
          <a:ln/>
        </p:spPr>
        <p:txBody>
          <a:bodyPr vert="horz" wrap="none" lIns="0" tIns="0" rIns="0" bIns="0" anchor="t">
            <a:spAutoFit/>
          </a:bodyPr>
          <a:p>
            <a:pPr lvl="0"/>
            <a:r>
              <a:rPr lang="en-US" altLang="zh-CN" sz="3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REINFORCED</a:t>
            </a:r>
            <a:r>
              <a:rPr lang="zh-CN" altLang="en-US" sz="3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主推牌号</a:t>
            </a:r>
            <a:endParaRPr lang="zh-CN" altLang="en-US" sz="3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77826" name="Rectangle 3"/>
          <p:cNvSpPr>
            <a:spLocks noGrp="1"/>
          </p:cNvSpPr>
          <p:nvPr>
            <p:ph idx="1"/>
          </p:nvPr>
        </p:nvSpPr>
        <p:spPr>
          <a:xfrm>
            <a:off x="1331913" y="1508125"/>
            <a:ext cx="6480175" cy="4706938"/>
          </a:xfrm>
          <a:ln/>
        </p:spPr>
        <p:txBody>
          <a:bodyPr vert="horz" wrap="square" lIns="0" tIns="0" rIns="0" bIns="0" anchor="t">
            <a:spAutoFit/>
          </a:bodyPr>
          <a:p>
            <a:pPr lvl="0">
              <a:buFont typeface="Wingdings" panose="05000000000000000000" pitchFamily="2" charset="2"/>
              <a:buChar char="u"/>
            </a:pPr>
            <a:r>
              <a:rPr lang="en-US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UL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认证</a:t>
            </a:r>
            <a:endParaRPr lang="zh-CN" altLang="en-US" sz="2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buNone/>
            </a:pPr>
            <a:r>
              <a:rPr lang="en-US" altLang="zh-CN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UL -94   v1</a:t>
            </a:r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V0</a:t>
            </a:r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5VA UL -746 f1</a:t>
            </a:r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f2</a:t>
            </a:r>
            <a:endParaRPr lang="zh-CN" altLang="en-US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buFont typeface="Wingdings" panose="05000000000000000000" pitchFamily="2" charset="2"/>
              <a:buChar char="u"/>
            </a:pP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水处理认证</a:t>
            </a:r>
            <a:endParaRPr lang="zh-CN" altLang="en-US" sz="2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英国</a:t>
            </a:r>
            <a:r>
              <a:rPr lang="en-GB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WRAS approved grades</a:t>
            </a:r>
            <a:endParaRPr lang="en-GB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>
              <a:lnSpc>
                <a:spcPct val="90000"/>
              </a:lnSpc>
              <a:buClr>
                <a:srgbClr val="66FFFF"/>
              </a:buClr>
              <a:buFont typeface="Wingdings" panose="05000000000000000000" pitchFamily="2" charset="2"/>
              <a:buChar char="ü"/>
            </a:pPr>
            <a:r>
              <a:rPr lang="en-GB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G701H WFN3000 (black), </a:t>
            </a:r>
            <a:endParaRPr lang="en-GB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>
              <a:lnSpc>
                <a:spcPct val="90000"/>
              </a:lnSpc>
              <a:buClr>
                <a:srgbClr val="66FFFF"/>
              </a:buClr>
              <a:buFont typeface="Wingdings" panose="05000000000000000000" pitchFamily="2" charset="2"/>
              <a:buChar char="ü"/>
            </a:pPr>
            <a:r>
              <a:rPr lang="en-GB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G702H WFN3000 (black) &amp; WFN5001 (beige),</a:t>
            </a:r>
            <a:endParaRPr lang="en-GB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>
              <a:lnSpc>
                <a:spcPct val="90000"/>
              </a:lnSpc>
              <a:buClr>
                <a:srgbClr val="66FFFF"/>
              </a:buClr>
              <a:buFont typeface="Wingdings" panose="05000000000000000000" pitchFamily="2" charset="2"/>
              <a:buChar char="ü"/>
            </a:pPr>
            <a:r>
              <a:rPr lang="en-GB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G703H WFN3000 (black) &amp; WFN5001(beige)</a:t>
            </a:r>
            <a:endParaRPr lang="en-GB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90000"/>
              </a:lnSpc>
              <a:buClr>
                <a:srgbClr val="66FFFF"/>
              </a:buClr>
              <a:buFont typeface="Wingdings" panose="05000000000000000000" pitchFamily="2" charset="2"/>
              <a:buChar char="ü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德国</a:t>
            </a:r>
            <a:r>
              <a:rPr lang="en-GB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KTW approved grade</a:t>
            </a:r>
            <a:endParaRPr lang="en-GB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>
              <a:lnSpc>
                <a:spcPct val="90000"/>
              </a:lnSpc>
              <a:buClr>
                <a:srgbClr val="66FFFF"/>
              </a:buClr>
              <a:buFont typeface="Wingdings" panose="05000000000000000000" pitchFamily="2" charset="2"/>
              <a:buChar char="ü"/>
            </a:pPr>
            <a:r>
              <a:rPr lang="en-GB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G703 H WFN5001(beige)</a:t>
            </a:r>
            <a:endParaRPr lang="en-GB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90000"/>
              </a:lnSpc>
              <a:buClr>
                <a:srgbClr val="66FFFF"/>
              </a:buClr>
              <a:buFont typeface="Wingdings" panose="05000000000000000000" pitchFamily="2" charset="2"/>
              <a:buChar char="ü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德国</a:t>
            </a:r>
            <a:r>
              <a:rPr lang="en-GB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W270 approval expected 01/05</a:t>
            </a:r>
            <a:endParaRPr lang="en-GB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>
              <a:lnSpc>
                <a:spcPct val="90000"/>
              </a:lnSpc>
              <a:buClr>
                <a:srgbClr val="66FFFF"/>
              </a:buClr>
              <a:buFont typeface="Wingdings" panose="05000000000000000000" pitchFamily="2" charset="2"/>
              <a:buChar char="ü"/>
            </a:pPr>
            <a:r>
              <a:rPr lang="en-GB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G703H WFN5001 (beige)</a:t>
            </a:r>
            <a:endParaRPr lang="en-GB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90000"/>
              </a:lnSpc>
              <a:buClr>
                <a:srgbClr val="66FFFF"/>
              </a:buClr>
              <a:buFont typeface="Wingdings" panose="05000000000000000000" pitchFamily="2" charset="2"/>
              <a:buChar char="ü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法国</a:t>
            </a:r>
            <a:r>
              <a:rPr lang="en-GB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ACS approval</a:t>
            </a:r>
            <a:endParaRPr lang="en-GB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>
              <a:lnSpc>
                <a:spcPct val="90000"/>
              </a:lnSpc>
              <a:buClr>
                <a:srgbClr val="66FFFF"/>
              </a:buClr>
              <a:buFont typeface="Wingdings" panose="05000000000000000000" pitchFamily="2" charset="2"/>
              <a:buChar char="ü"/>
            </a:pPr>
            <a:r>
              <a:rPr lang="en-GB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G702H WFN3000 (black) &amp; G703H WFN3000 (black): formulation checked and approved</a:t>
            </a:r>
            <a:endParaRPr lang="en-GB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>
              <a:lnSpc>
                <a:spcPct val="90000"/>
              </a:lnSpc>
              <a:buClr>
                <a:srgbClr val="66FFFF"/>
              </a:buClr>
              <a:buFont typeface="Wingdings" panose="05000000000000000000" pitchFamily="2" charset="2"/>
              <a:buChar char="ü"/>
            </a:pPr>
            <a:r>
              <a:rPr lang="en-GB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G703H WFN3000 (black): full approval (formulation &amp; migration tests) expected 01/05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   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buNone/>
            </a:pPr>
            <a:endParaRPr lang="zh-CN" altLang="en-US" sz="16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1" name="Rectangle 2" descr="Large confetti"/>
          <p:cNvSpPr>
            <a:spLocks noGrp="1"/>
          </p:cNvSpPr>
          <p:nvPr>
            <p:ph type="title"/>
          </p:nvPr>
        </p:nvSpPr>
        <p:spPr>
          <a:xfrm>
            <a:off x="3700463" y="701675"/>
            <a:ext cx="1743075" cy="523875"/>
          </a:xfrm>
          <a:ln/>
        </p:spPr>
        <p:txBody>
          <a:bodyPr vert="horz" wrap="none" lIns="0" tIns="0" rIns="0" bIns="0" anchor="t">
            <a:spAutoFit/>
          </a:bodyPr>
          <a:p>
            <a:pPr lvl="0"/>
            <a:r>
              <a:rPr lang="zh-CN" altLang="en-US" sz="3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认证情况</a:t>
            </a:r>
            <a:endParaRPr lang="zh-CN" altLang="en-US" sz="3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78850" name="Rectangle 3"/>
          <p:cNvSpPr>
            <a:spLocks noGrp="1"/>
          </p:cNvSpPr>
          <p:nvPr>
            <p:ph idx="1"/>
          </p:nvPr>
        </p:nvSpPr>
        <p:spPr>
          <a:xfrm>
            <a:off x="1331913" y="1574800"/>
            <a:ext cx="6480175" cy="3211513"/>
          </a:xfrm>
          <a:ln/>
        </p:spPr>
        <p:txBody>
          <a:bodyPr vert="horz" wrap="square" lIns="0" tIns="0" rIns="0" bIns="0" anchor="t">
            <a:spAutoFit/>
          </a:bodyPr>
          <a:p>
            <a:pPr lvl="0">
              <a:lnSpc>
                <a:spcPct val="80000"/>
              </a:lnSpc>
              <a:spcBef>
                <a:spcPts val="1600"/>
              </a:spcBef>
              <a:buSzPct val="85000"/>
              <a:buFont typeface="Wingdings" panose="05000000000000000000" pitchFamily="2" charset="2"/>
              <a:buChar char="u"/>
            </a:pPr>
            <a:r>
              <a:rPr lang="en-US" altLang="zh-CN" sz="3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OA</a:t>
            </a:r>
            <a:endParaRPr lang="en-US" altLang="zh-CN" sz="3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80000"/>
              </a:lnSpc>
              <a:spcBef>
                <a:spcPts val="1600"/>
              </a:spcBef>
              <a:buSzPct val="85000"/>
              <a:buFont typeface="Wingdings" panose="05000000000000000000" pitchFamily="2" charset="2"/>
              <a:buChar char="u"/>
            </a:pPr>
            <a:r>
              <a:rPr lang="en-US" altLang="zh-CN" sz="3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E/E</a:t>
            </a:r>
            <a:endParaRPr lang="en-US" altLang="zh-CN" sz="3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80000"/>
              </a:lnSpc>
              <a:spcBef>
                <a:spcPts val="1600"/>
              </a:spcBef>
              <a:buSzPct val="85000"/>
              <a:buFont typeface="Wingdings" panose="05000000000000000000" pitchFamily="2" charset="2"/>
              <a:buChar char="u"/>
            </a:pPr>
            <a:r>
              <a:rPr lang="zh-CN" altLang="en-US" sz="3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小家电</a:t>
            </a:r>
            <a:endParaRPr lang="zh-CN" altLang="en-US" sz="3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80000"/>
              </a:lnSpc>
              <a:spcBef>
                <a:spcPts val="1600"/>
              </a:spcBef>
              <a:buSzPct val="85000"/>
              <a:buFont typeface="Wingdings" panose="05000000000000000000" pitchFamily="2" charset="2"/>
              <a:buChar char="u"/>
            </a:pPr>
            <a:r>
              <a:rPr lang="en-US" altLang="zh-CN" sz="3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AUTO</a:t>
            </a:r>
            <a:endParaRPr lang="en-US" altLang="zh-CN" sz="3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80000"/>
              </a:lnSpc>
              <a:spcBef>
                <a:spcPts val="1600"/>
              </a:spcBef>
              <a:buSzPct val="85000"/>
              <a:buFont typeface="Wingdings" panose="05000000000000000000" pitchFamily="2" charset="2"/>
              <a:buChar char="u"/>
            </a:pPr>
            <a:r>
              <a:rPr lang="zh-CN" altLang="en-US" sz="3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光伏</a:t>
            </a:r>
            <a:endParaRPr lang="zh-CN" altLang="en-US" sz="3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80000"/>
              </a:lnSpc>
              <a:spcBef>
                <a:spcPts val="1600"/>
              </a:spcBef>
              <a:buSzPct val="85000"/>
              <a:buFont typeface="Wingdings" panose="05000000000000000000" pitchFamily="2" charset="2"/>
              <a:buChar char="u"/>
            </a:pPr>
            <a:r>
              <a:rPr lang="zh-CN" altLang="en-US" sz="3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水处理</a:t>
            </a:r>
            <a:endParaRPr lang="en-US" altLang="x-none" sz="3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55" name="Rectangle 2" descr="Large confetti"/>
          <p:cNvSpPr>
            <a:spLocks noGrp="1"/>
          </p:cNvSpPr>
          <p:nvPr>
            <p:ph type="title"/>
          </p:nvPr>
        </p:nvSpPr>
        <p:spPr>
          <a:xfrm>
            <a:off x="3700463" y="768350"/>
            <a:ext cx="1743075" cy="523875"/>
          </a:xfrm>
          <a:ln/>
        </p:spPr>
        <p:txBody>
          <a:bodyPr vert="horz" wrap="none" lIns="0" tIns="0" rIns="0" bIns="0" anchor="t">
            <a:spAutoFit/>
          </a:bodyPr>
          <a:p>
            <a:pPr lvl="0"/>
            <a:r>
              <a:rPr lang="zh-CN" altLang="en-US" sz="3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各个行业</a:t>
            </a:r>
            <a:endParaRPr lang="zh-CN" altLang="en-US" sz="3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027" name="Rectangle 2" descr="Large confetti"/>
          <p:cNvSpPr>
            <a:spLocks noGrp="1"/>
          </p:cNvSpPr>
          <p:nvPr>
            <p:ph type="title"/>
          </p:nvPr>
        </p:nvSpPr>
        <p:spPr>
          <a:xfrm>
            <a:off x="1785938" y="571500"/>
            <a:ext cx="5619750" cy="523875"/>
          </a:xfrm>
          <a:ln/>
        </p:spPr>
        <p:txBody>
          <a:bodyPr vert="horz" wrap="none" lIns="0" tIns="0" rIns="0" bIns="0" anchor="t">
            <a:spAutoFit/>
          </a:bodyPr>
          <a:p>
            <a:pPr lvl="0"/>
            <a:r>
              <a:rPr lang="zh-CN" altLang="en-US" sz="3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各地区</a:t>
            </a:r>
            <a:r>
              <a:rPr lang="en-US" altLang="zh-CN" sz="3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PPE</a:t>
            </a:r>
            <a:r>
              <a:rPr lang="zh-CN" altLang="en-US" sz="3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应用领域所占比例</a:t>
            </a:r>
            <a:endParaRPr lang="zh-CN" altLang="en-US" sz="3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ph idx="1"/>
          </p:nvPr>
        </p:nvGraphicFramePr>
        <p:xfrm>
          <a:off x="1381125" y="1268413"/>
          <a:ext cx="6381750" cy="432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6750685" imgH="4572000" progId="MSGraph.Chart.8">
                  <p:embed/>
                </p:oleObj>
              </mc:Choice>
              <mc:Fallback>
                <p:oleObj name="" r:id="rId1" imgW="6750685" imgH="4572000" progId="MSGraph.Chart.8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381125" y="1268413"/>
                        <a:ext cx="6381750" cy="432117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4578" name="Rectangle 2" descr="Large confetti"/>
          <p:cNvSpPr>
            <a:spLocks noGrp="1"/>
          </p:cNvSpPr>
          <p:nvPr>
            <p:ph type="title"/>
          </p:nvPr>
        </p:nvSpPr>
        <p:spPr>
          <a:xfrm>
            <a:off x="2143125" y="642938"/>
            <a:ext cx="4959350" cy="523875"/>
          </a:xfrm>
          <a:ln/>
        </p:spPr>
        <p:txBody>
          <a:bodyPr vert="horz" wrap="none" lIns="0" tIns="0" rIns="0" bIns="0" anchor="t">
            <a:spAutoFit/>
          </a:bodyPr>
          <a:p>
            <a:pPr lvl="0"/>
            <a:r>
              <a:rPr lang="en-US" altLang="zh-CN" sz="3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PPE </a:t>
            </a:r>
            <a:r>
              <a:rPr lang="zh-CN" altLang="en-US" sz="3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典型应用行业</a:t>
            </a:r>
            <a:r>
              <a:rPr lang="en-US" altLang="zh-CN" sz="3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---OA </a:t>
            </a:r>
            <a:endParaRPr lang="zh-CN" altLang="en-US" sz="3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9875" name="图示 7"/>
          <p:cNvPicPr/>
          <p:nvPr/>
        </p:nvPicPr>
        <p:blipFill>
          <a:blip r:embed="rId1"/>
          <a:stretch>
            <a:fillRect/>
          </a:stretch>
        </p:blipFill>
        <p:spPr>
          <a:xfrm>
            <a:off x="749300" y="1285875"/>
            <a:ext cx="3573463" cy="4926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9876" name="Picture 4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3" y="3214688"/>
            <a:ext cx="3930650" cy="2651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9877" name="Rectangle 17"/>
          <p:cNvSpPr/>
          <p:nvPr/>
        </p:nvSpPr>
        <p:spPr>
          <a:xfrm>
            <a:off x="4357688" y="1928813"/>
            <a:ext cx="3643312" cy="114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SzPct val="85000"/>
              <a:buFont typeface="Wingdings" panose="05000000000000000000" pitchFamily="2" charset="2"/>
              <a:buChar char="l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应用：打印机上翻盖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SzPct val="85000"/>
              <a:buFont typeface="Wingdings" panose="05000000000000000000" pitchFamily="2" charset="2"/>
              <a:buChar char="l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牌号：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Xyron 340Z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SzPct val="85000"/>
              <a:buFont typeface="Wingdings" panose="05000000000000000000" pitchFamily="2" charset="2"/>
              <a:buChar char="l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客户：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Sharp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5602" name="Rectangle 2" descr="Large confetti"/>
          <p:cNvSpPr>
            <a:spLocks noGrp="1"/>
          </p:cNvSpPr>
          <p:nvPr>
            <p:ph type="title"/>
          </p:nvPr>
        </p:nvSpPr>
        <p:spPr>
          <a:xfrm>
            <a:off x="2071688" y="642938"/>
            <a:ext cx="4978400" cy="523875"/>
          </a:xfrm>
          <a:ln/>
        </p:spPr>
        <p:txBody>
          <a:bodyPr vert="horz" wrap="none" lIns="0" tIns="0" rIns="0" bIns="0" anchor="t">
            <a:spAutoFit/>
          </a:bodyPr>
          <a:p>
            <a:pPr lvl="0"/>
            <a:r>
              <a:rPr lang="en-US" altLang="zh-CN" sz="3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PPE </a:t>
            </a:r>
            <a:r>
              <a:rPr lang="zh-CN" altLang="en-US" sz="3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典型应用行业</a:t>
            </a:r>
            <a:r>
              <a:rPr lang="en-US" altLang="zh-CN" sz="3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---E/E </a:t>
            </a:r>
            <a:endParaRPr lang="zh-CN" altLang="en-US" sz="3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0899" name="图示 7"/>
          <p:cNvPicPr/>
          <p:nvPr/>
        </p:nvPicPr>
        <p:blipFill>
          <a:blip r:embed="rId1"/>
          <a:stretch>
            <a:fillRect/>
          </a:stretch>
        </p:blipFill>
        <p:spPr>
          <a:xfrm>
            <a:off x="857250" y="1428750"/>
            <a:ext cx="3500438" cy="4589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0900" name="Picture 16" descr="图片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538" y="2636838"/>
            <a:ext cx="3760787" cy="3041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0901" name="Rectangle 18"/>
          <p:cNvSpPr/>
          <p:nvPr/>
        </p:nvSpPr>
        <p:spPr>
          <a:xfrm>
            <a:off x="4572000" y="1285875"/>
            <a:ext cx="4038600" cy="12350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SzPct val="85000"/>
              <a:buFont typeface="Wingdings" panose="05000000000000000000" pitchFamily="2" charset="2"/>
              <a:buChar char="l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应用：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CD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配件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SzPct val="85000"/>
              <a:buFont typeface="Wingdings" panose="05000000000000000000" pitchFamily="2" charset="2"/>
              <a:buChar char="l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牌号：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Xyron 240W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SzPct val="85000"/>
              <a:buFont typeface="Wingdings" panose="05000000000000000000" pitchFamily="2" charset="2"/>
              <a:buChar char="l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客户：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SONY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6626" name="Rectangle 15" descr="Large confetti"/>
          <p:cNvSpPr>
            <a:spLocks noGrp="1"/>
          </p:cNvSpPr>
          <p:nvPr>
            <p:ph type="title"/>
          </p:nvPr>
        </p:nvSpPr>
        <p:spPr>
          <a:xfrm>
            <a:off x="1857375" y="642938"/>
            <a:ext cx="5451475" cy="523875"/>
          </a:xfrm>
          <a:ln/>
        </p:spPr>
        <p:txBody>
          <a:bodyPr vert="horz" wrap="none" lIns="0" tIns="0" rIns="0" bIns="0" anchor="t">
            <a:spAutoFit/>
          </a:bodyPr>
          <a:p>
            <a:pPr lvl="0"/>
            <a:r>
              <a:rPr lang="en-US" altLang="zh-CN" sz="3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PPE </a:t>
            </a:r>
            <a:r>
              <a:rPr lang="zh-CN" altLang="en-US" sz="3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典型应用行业</a:t>
            </a:r>
            <a:r>
              <a:rPr lang="en-US" altLang="zh-CN" sz="3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---</a:t>
            </a:r>
            <a:r>
              <a:rPr lang="zh-CN" altLang="en-US" sz="3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小家电</a:t>
            </a:r>
            <a:endParaRPr lang="zh-CN" altLang="en-US" sz="3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1923" name="图示 6"/>
          <p:cNvPicPr/>
          <p:nvPr/>
        </p:nvPicPr>
        <p:blipFill>
          <a:blip r:embed="rId1"/>
          <a:stretch>
            <a:fillRect/>
          </a:stretch>
        </p:blipFill>
        <p:spPr>
          <a:xfrm>
            <a:off x="785813" y="1500188"/>
            <a:ext cx="3008312" cy="4454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24" name="灯片编号占位符 3"/>
          <p:cNvSpPr txBox="1">
            <a:spLocks noGrp="1"/>
          </p:cNvSpPr>
          <p:nvPr/>
        </p:nvSpPr>
        <p:spPr>
          <a:xfrm>
            <a:off x="8551863" y="6248400"/>
            <a:ext cx="198437" cy="2159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ctr">
            <a:spAutoFit/>
          </a:bodyPr>
          <a:p>
            <a:pPr lvl="0" algn="r" eaLnBrk="1" hangingPunct="1"/>
            <a:fld id="{9A0DB2DC-4C9A-4742-B13C-FB6460FD3503}" type="slidenum">
              <a:rPr lang="zh-CN" altLang="en-US" sz="1400" b="1" dirty="0">
                <a:latin typeface="Arial" panose="020B0604020202020204" pitchFamily="34" charset="0"/>
                <a:ea typeface="黑体" panose="02010609060101010101" pitchFamily="2" charset="-122"/>
              </a:rPr>
            </a:fld>
            <a:endParaRPr lang="zh-CN" altLang="en-US" sz="1400" b="1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pic>
        <p:nvPicPr>
          <p:cNvPr id="81925" name="Picture 17" descr="照片-0016 拷贝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900" y="2852738"/>
            <a:ext cx="3095625" cy="2557462"/>
          </a:xfrm>
          <a:prstGeom prst="rect">
            <a:avLst/>
          </a:prstGeom>
          <a:noFill/>
          <a:ln w="5715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6630" name="Rectangle 19"/>
          <p:cNvSpPr>
            <a:spLocks noChangeArrowheads="1"/>
          </p:cNvSpPr>
          <p:nvPr/>
        </p:nvSpPr>
        <p:spPr bwMode="auto">
          <a:xfrm>
            <a:off x="4716463" y="836613"/>
            <a:ext cx="4038600" cy="2116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 typeface="Wingdings" panose="05000000000000000000" pitchFamily="2" charset="2"/>
              <a:buChar char="l"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应用：豆浆机插座</a:t>
            </a:r>
            <a:endParaRPr kumimoji="0" lang="zh-CN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 typeface="Wingdings" panose="05000000000000000000" pitchFamily="2" charset="2"/>
              <a:buChar char="l"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牌号：</a:t>
            </a:r>
            <a:r>
              <a:rPr kumimoji="0" lang="en-US" altLang="zh-CN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Xyron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 540Z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 typeface="Wingdings" panose="05000000000000000000" pitchFamily="2" charset="2"/>
              <a:buChar char="l"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客户：九阳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7650" name="Rectangle 2" descr="Large confetti"/>
          <p:cNvSpPr>
            <a:spLocks noGrp="1"/>
          </p:cNvSpPr>
          <p:nvPr>
            <p:ph type="title"/>
          </p:nvPr>
        </p:nvSpPr>
        <p:spPr>
          <a:xfrm>
            <a:off x="1857375" y="714375"/>
            <a:ext cx="5451475" cy="523875"/>
          </a:xfrm>
          <a:ln/>
        </p:spPr>
        <p:txBody>
          <a:bodyPr vert="horz" wrap="none" lIns="0" tIns="0" rIns="0" bIns="0" anchor="t">
            <a:spAutoFit/>
          </a:bodyPr>
          <a:p>
            <a:pPr lvl="0"/>
            <a:r>
              <a:rPr lang="en-US" altLang="zh-CN" sz="3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PPE </a:t>
            </a:r>
            <a:r>
              <a:rPr lang="zh-CN" altLang="en-US" sz="3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典型应用行业</a:t>
            </a:r>
            <a:r>
              <a:rPr lang="en-US" altLang="zh-CN" sz="3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---</a:t>
            </a:r>
            <a:r>
              <a:rPr lang="zh-CN" altLang="en-US" sz="3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水处理</a:t>
            </a:r>
            <a:endParaRPr lang="zh-CN" altLang="en-US" sz="3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947" name="Rectangle 3"/>
          <p:cNvSpPr>
            <a:spLocks noGrp="1"/>
          </p:cNvSpPr>
          <p:nvPr>
            <p:ph type="body" sz="half"/>
          </p:nvPr>
        </p:nvSpPr>
        <p:spPr>
          <a:xfrm>
            <a:off x="827088" y="692150"/>
            <a:ext cx="3560762" cy="1754188"/>
          </a:xfrm>
          <a:ln/>
        </p:spPr>
        <p:txBody>
          <a:bodyPr vert="horz" wrap="square" lIns="0" tIns="0" rIns="0" bIns="0" anchor="t">
            <a:spAutoFit/>
          </a:bodyPr>
          <a:lstStyle>
            <a:lvl1pPr lvl="0">
              <a:buBlip>
                <a:blip r:embed="rId1"/>
              </a:buBlip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800"/>
            </a:lvl4pPr>
            <a:lvl5pPr lvl="4">
              <a:defRPr sz="1800"/>
            </a:lvl5pPr>
          </a:lstStyle>
          <a:p>
            <a:pPr marL="533400" lvl="0" indent="-533400">
              <a:buNone/>
            </a:pPr>
            <a:endParaRPr lang="en-US" altLang="zh-CN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33400" lvl="0" indent="-533400">
              <a:buNone/>
            </a:pPr>
            <a:endParaRPr lang="en-US" altLang="zh-CN" sz="2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33400" lvl="0" indent="-533400">
              <a:buNone/>
            </a:pPr>
            <a:endParaRPr lang="en-US" altLang="zh-CN" sz="2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33400" lvl="0" indent="-533400">
              <a:buNone/>
            </a:pPr>
            <a:endParaRPr lang="zh-CN" altLang="en-US" b="0" dirty="0">
              <a:solidFill>
                <a:srgbClr val="0033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2948" name="图示 7"/>
          <p:cNvPicPr/>
          <p:nvPr/>
        </p:nvPicPr>
        <p:blipFill>
          <a:blip r:embed="rId2"/>
          <a:stretch>
            <a:fillRect/>
          </a:stretch>
        </p:blipFill>
        <p:spPr>
          <a:xfrm>
            <a:off x="1000125" y="1428750"/>
            <a:ext cx="2965450" cy="4537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949" name="灯片编号占位符 4"/>
          <p:cNvSpPr txBox="1">
            <a:spLocks noGrp="1"/>
          </p:cNvSpPr>
          <p:nvPr/>
        </p:nvSpPr>
        <p:spPr>
          <a:xfrm>
            <a:off x="8551863" y="6248400"/>
            <a:ext cx="198437" cy="2159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ctr">
            <a:spAutoFit/>
          </a:bodyPr>
          <a:p>
            <a:pPr lvl="0" algn="r" eaLnBrk="1" hangingPunct="1"/>
            <a:fld id="{9A0DB2DC-4C9A-4742-B13C-FB6460FD3503}" type="slidenum">
              <a:rPr lang="zh-CN" altLang="en-US" sz="1400" b="1" dirty="0">
                <a:latin typeface="Arial" panose="020B0604020202020204" pitchFamily="34" charset="0"/>
                <a:ea typeface="黑体" panose="02010609060101010101" pitchFamily="2" charset="-122"/>
              </a:rPr>
            </a:fld>
            <a:endParaRPr lang="zh-CN" altLang="en-US" sz="1400" b="1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pic>
        <p:nvPicPr>
          <p:cNvPr id="82950" name="Picture 18" descr="图片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900" y="3070225"/>
            <a:ext cx="3382963" cy="2270125"/>
          </a:xfrm>
          <a:prstGeom prst="rect">
            <a:avLst/>
          </a:prstGeom>
          <a:noFill/>
          <a:ln w="5715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82951" name="Rectangle 20"/>
          <p:cNvSpPr/>
          <p:nvPr/>
        </p:nvSpPr>
        <p:spPr>
          <a:xfrm>
            <a:off x="4714875" y="1143000"/>
            <a:ext cx="4038600" cy="18065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SzPct val="85000"/>
            </a:pPr>
            <a:endParaRPr lang="zh-CN" altLang="en-US" sz="2800" dirty="0">
              <a:solidFill>
                <a:srgbClr val="4D4D4D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SzPct val="85000"/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4D4D4D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应用：阀体、阀芯</a:t>
            </a:r>
            <a:endParaRPr lang="zh-CN" altLang="en-US" sz="2400" dirty="0">
              <a:solidFill>
                <a:srgbClr val="4D4D4D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SzPct val="85000"/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4D4D4D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牌号：</a:t>
            </a:r>
            <a:r>
              <a:rPr lang="en-US" altLang="zh-CN" sz="2400" dirty="0">
                <a:solidFill>
                  <a:srgbClr val="4D4D4D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Xyron G702H-3H </a:t>
            </a:r>
            <a:endParaRPr lang="en-US" altLang="zh-CN" sz="2400" dirty="0">
              <a:solidFill>
                <a:srgbClr val="4D4D4D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SzPct val="85000"/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4D4D4D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客户： </a:t>
            </a:r>
            <a:r>
              <a:rPr lang="en-US" altLang="zh-CN" sz="2400" dirty="0">
                <a:solidFill>
                  <a:srgbClr val="4D4D4D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ARVEN</a:t>
            </a:r>
            <a:endParaRPr lang="en-US" altLang="zh-CN" sz="2400" dirty="0">
              <a:solidFill>
                <a:srgbClr val="4D4D4D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66562" name="Rectangle 3"/>
          <p:cNvSpPr>
            <a:spLocks noGrp="1"/>
          </p:cNvSpPr>
          <p:nvPr>
            <p:ph idx="1"/>
          </p:nvPr>
        </p:nvSpPr>
        <p:spPr>
          <a:xfrm>
            <a:off x="1331913" y="1570038"/>
            <a:ext cx="6480175" cy="2216150"/>
          </a:xfrm>
          <a:ln/>
        </p:spPr>
        <p:txBody>
          <a:bodyPr vert="horz" wrap="square" lIns="0" tIns="0" rIns="0" bIns="0" anchor="t">
            <a:spAutoFit/>
          </a:bodyPr>
          <a:p>
            <a:pPr lvl="0">
              <a:spcBef>
                <a:spcPts val="1600"/>
              </a:spcBef>
              <a:buNone/>
            </a:pP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PPE</a:t>
            </a: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概述</a:t>
            </a:r>
            <a:endParaRPr lang="zh-CN" altLang="en-US" sz="2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spcBef>
                <a:spcPts val="1600"/>
              </a:spcBef>
              <a:buNone/>
            </a:pP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</a:t>
            </a:r>
            <a:r>
              <a:rPr lang="en-US" altLang="zh-CN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PPE</a:t>
            </a: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应用行业</a:t>
            </a:r>
            <a:endParaRPr lang="zh-CN" altLang="en-US" sz="2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spcBef>
                <a:spcPts val="1600"/>
              </a:spcBef>
              <a:buNone/>
            </a:pP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三、</a:t>
            </a:r>
            <a:r>
              <a:rPr lang="en-US" altLang="zh-CN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PPE</a:t>
            </a: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市场情况</a:t>
            </a:r>
            <a:endParaRPr lang="zh-CN" altLang="en-US" sz="2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spcBef>
                <a:spcPts val="1600"/>
              </a:spcBef>
              <a:buNone/>
            </a:pP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四、</a:t>
            </a:r>
            <a:r>
              <a:rPr lang="en-US" altLang="zh-CN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Asahi </a:t>
            </a: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竞争对手情况</a:t>
            </a:r>
            <a:endParaRPr lang="zh-CN" altLang="en-US" sz="2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67" name="Rectangle 2" descr="Large confetti"/>
          <p:cNvSpPr>
            <a:spLocks noGrp="1"/>
          </p:cNvSpPr>
          <p:nvPr>
            <p:ph type="title"/>
          </p:nvPr>
        </p:nvSpPr>
        <p:spPr>
          <a:xfrm>
            <a:off x="4122738" y="763588"/>
            <a:ext cx="898525" cy="539750"/>
          </a:xfrm>
          <a:ln/>
        </p:spPr>
        <p:txBody>
          <a:bodyPr vert="horz" wrap="none" lIns="0" tIns="0" rIns="0" bIns="0" anchor="t">
            <a:spAutoFit/>
          </a:bodyPr>
          <a:p>
            <a:pPr lvl="0"/>
            <a:r>
              <a:rPr lang="zh-CN" altLang="en-US" sz="3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3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8674" name="Rectangle 2" descr="Large confetti"/>
          <p:cNvSpPr>
            <a:spLocks noGrp="1"/>
          </p:cNvSpPr>
          <p:nvPr>
            <p:ph type="title"/>
          </p:nvPr>
        </p:nvSpPr>
        <p:spPr>
          <a:xfrm>
            <a:off x="1857375" y="642938"/>
            <a:ext cx="5438775" cy="523875"/>
          </a:xfrm>
          <a:ln/>
        </p:spPr>
        <p:txBody>
          <a:bodyPr vert="horz" wrap="none" lIns="0" tIns="0" rIns="0" bIns="0" anchor="t">
            <a:spAutoFit/>
          </a:bodyPr>
          <a:p>
            <a:pPr lvl="0"/>
            <a:r>
              <a:rPr lang="en-US" altLang="zh-CN" sz="3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PPE </a:t>
            </a:r>
            <a:r>
              <a:rPr lang="zh-CN" altLang="en-US" sz="3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典型应用行业</a:t>
            </a:r>
            <a:r>
              <a:rPr lang="en-US" altLang="zh-CN" sz="3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---AUTO</a:t>
            </a:r>
            <a:endParaRPr lang="zh-CN" altLang="en-US" sz="3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971" name="Rectangle 3"/>
          <p:cNvSpPr>
            <a:spLocks noGrp="1"/>
          </p:cNvSpPr>
          <p:nvPr>
            <p:ph type="body" sz="half"/>
          </p:nvPr>
        </p:nvSpPr>
        <p:spPr>
          <a:xfrm>
            <a:off x="827088" y="692150"/>
            <a:ext cx="3560762" cy="812800"/>
          </a:xfrm>
          <a:ln/>
        </p:spPr>
        <p:txBody>
          <a:bodyPr vert="horz" wrap="square" lIns="0" tIns="0" rIns="0" bIns="0" anchor="t">
            <a:spAutoFit/>
          </a:bodyPr>
          <a:lstStyle>
            <a:lvl1pPr lvl="0">
              <a:buBlip>
                <a:blip r:embed="rId1"/>
              </a:buBlip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800"/>
            </a:lvl4pPr>
            <a:lvl5pPr lvl="4">
              <a:defRPr sz="1800"/>
            </a:lvl5pPr>
          </a:lstStyle>
          <a:p>
            <a:pPr lvl="0">
              <a:buNone/>
            </a:pPr>
            <a:endParaRPr lang="zh-CN" altLang="en-US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buNone/>
            </a:pPr>
            <a:endParaRPr lang="zh-CN" altLang="en-US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3972" name="图示 7"/>
          <p:cNvPicPr/>
          <p:nvPr/>
        </p:nvPicPr>
        <p:blipFill>
          <a:blip r:embed="rId2"/>
          <a:stretch>
            <a:fillRect/>
          </a:stretch>
        </p:blipFill>
        <p:spPr>
          <a:xfrm>
            <a:off x="571500" y="1428750"/>
            <a:ext cx="2822575" cy="4178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3973" name="灯片编号占位符 4"/>
          <p:cNvSpPr txBox="1">
            <a:spLocks noGrp="1"/>
          </p:cNvSpPr>
          <p:nvPr/>
        </p:nvSpPr>
        <p:spPr>
          <a:xfrm>
            <a:off x="8551863" y="6248400"/>
            <a:ext cx="198437" cy="2159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ctr">
            <a:spAutoFit/>
          </a:bodyPr>
          <a:p>
            <a:pPr lvl="0" algn="r" eaLnBrk="1" hangingPunct="1"/>
            <a:fld id="{9A0DB2DC-4C9A-4742-B13C-FB6460FD3503}" type="slidenum">
              <a:rPr lang="zh-CN" altLang="en-US" sz="1400" b="1" dirty="0">
                <a:latin typeface="Arial" panose="020B0604020202020204" pitchFamily="34" charset="0"/>
                <a:ea typeface="黑体" panose="02010609060101010101" pitchFamily="2" charset="-122"/>
              </a:rPr>
            </a:fld>
            <a:endParaRPr lang="zh-CN" altLang="en-US" sz="1400" b="1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pic>
        <p:nvPicPr>
          <p:cNvPr id="83974" name="Picture 17" descr="图片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3" y="2925763"/>
            <a:ext cx="3562350" cy="2476500"/>
          </a:xfrm>
          <a:prstGeom prst="rect">
            <a:avLst/>
          </a:prstGeom>
          <a:noFill/>
          <a:ln w="5715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83975" name="Rectangle 18"/>
          <p:cNvSpPr/>
          <p:nvPr/>
        </p:nvSpPr>
        <p:spPr>
          <a:xfrm>
            <a:off x="4716463" y="836613"/>
            <a:ext cx="4038600" cy="2116137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SzPct val="85000"/>
            </a:pPr>
            <a:endParaRPr lang="zh-CN" altLang="en-US" sz="2800" dirty="0">
              <a:solidFill>
                <a:srgbClr val="4D4D4D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SzPct val="85000"/>
              <a:buFont typeface="Wingdings" panose="05000000000000000000" pitchFamily="2" charset="2"/>
              <a:buChar char="l"/>
            </a:pP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应用：发动机周边部件</a:t>
            </a:r>
            <a:endParaRPr lang="en-US" altLang="x-none" sz="2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SzPct val="85000"/>
              <a:buFont typeface="Wingdings" panose="05000000000000000000" pitchFamily="2" charset="2"/>
              <a:buChar char="l"/>
            </a:pP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牌号：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Xyron G701H-3H </a:t>
            </a:r>
            <a:endParaRPr lang="en-US" altLang="zh-CN" sz="2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SzPct val="85000"/>
              <a:buFont typeface="Wingdings" panose="05000000000000000000" pitchFamily="2" charset="2"/>
              <a:buChar char="l"/>
            </a:pP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客户： 尼桑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9698" name="Rectangle 2" descr="Large confetti"/>
          <p:cNvSpPr>
            <a:spLocks noGrp="1"/>
          </p:cNvSpPr>
          <p:nvPr>
            <p:ph type="title"/>
          </p:nvPr>
        </p:nvSpPr>
        <p:spPr>
          <a:xfrm>
            <a:off x="2071688" y="642938"/>
            <a:ext cx="5013325" cy="523875"/>
          </a:xfrm>
          <a:ln/>
        </p:spPr>
        <p:txBody>
          <a:bodyPr vert="horz" wrap="none" lIns="0" tIns="0" rIns="0" bIns="0" anchor="t">
            <a:spAutoFit/>
          </a:bodyPr>
          <a:p>
            <a:pPr lvl="0"/>
            <a:r>
              <a:rPr lang="en-US" altLang="zh-CN" sz="3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PPE </a:t>
            </a:r>
            <a:r>
              <a:rPr lang="zh-CN" altLang="en-US" sz="3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典型应用行业</a:t>
            </a:r>
            <a:r>
              <a:rPr lang="en-US" altLang="zh-CN" sz="3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---</a:t>
            </a:r>
            <a:r>
              <a:rPr lang="zh-CN" altLang="en-US" sz="3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光伏</a:t>
            </a:r>
            <a:endParaRPr lang="zh-CN" altLang="en-US" sz="3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995" name="Rectangle 3"/>
          <p:cNvSpPr>
            <a:spLocks noGrp="1"/>
          </p:cNvSpPr>
          <p:nvPr>
            <p:ph type="body" sz="half"/>
          </p:nvPr>
        </p:nvSpPr>
        <p:spPr>
          <a:xfrm>
            <a:off x="827088" y="692150"/>
            <a:ext cx="3560762" cy="812800"/>
          </a:xfrm>
          <a:ln/>
        </p:spPr>
        <p:txBody>
          <a:bodyPr vert="horz" wrap="square" lIns="0" tIns="0" rIns="0" bIns="0" anchor="t">
            <a:spAutoFit/>
          </a:bodyPr>
          <a:lstStyle>
            <a:lvl1pPr lvl="0">
              <a:buBlip>
                <a:blip r:embed="rId1"/>
              </a:buBlip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800"/>
            </a:lvl4pPr>
            <a:lvl5pPr lvl="4">
              <a:defRPr sz="1800"/>
            </a:lvl5pPr>
          </a:lstStyle>
          <a:p>
            <a:pPr lvl="0">
              <a:buNone/>
            </a:pPr>
            <a:endParaRPr lang="zh-CN" altLang="en-US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buNone/>
            </a:pPr>
            <a:endParaRPr lang="zh-CN" altLang="en-US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4996" name="图示 7"/>
          <p:cNvPicPr/>
          <p:nvPr/>
        </p:nvPicPr>
        <p:blipFill>
          <a:blip r:embed="rId2"/>
          <a:stretch>
            <a:fillRect/>
          </a:stretch>
        </p:blipFill>
        <p:spPr>
          <a:xfrm>
            <a:off x="463550" y="1285875"/>
            <a:ext cx="3108325" cy="42497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4997" name="灯片编号占位符 4"/>
          <p:cNvSpPr txBox="1">
            <a:spLocks noGrp="1"/>
          </p:cNvSpPr>
          <p:nvPr/>
        </p:nvSpPr>
        <p:spPr>
          <a:xfrm>
            <a:off x="8551863" y="6248400"/>
            <a:ext cx="198437" cy="2159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ctr">
            <a:spAutoFit/>
          </a:bodyPr>
          <a:p>
            <a:pPr lvl="0" algn="r" eaLnBrk="1" hangingPunct="1"/>
            <a:fld id="{9A0DB2DC-4C9A-4742-B13C-FB6460FD3503}" type="slidenum">
              <a:rPr lang="zh-CN" altLang="en-US" sz="1400" b="1" dirty="0">
                <a:latin typeface="Arial" panose="020B0604020202020204" pitchFamily="34" charset="0"/>
                <a:ea typeface="黑体" panose="02010609060101010101" pitchFamily="2" charset="-122"/>
              </a:rPr>
            </a:fld>
            <a:endParaRPr lang="zh-CN" altLang="en-US" sz="1400" b="1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84998" name="Rectangle 16"/>
          <p:cNvSpPr/>
          <p:nvPr/>
        </p:nvSpPr>
        <p:spPr>
          <a:xfrm>
            <a:off x="4716463" y="836613"/>
            <a:ext cx="4038600" cy="2116137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SzPct val="85000"/>
            </a:pPr>
            <a:endParaRPr lang="zh-CN" altLang="en-US" sz="2800" dirty="0">
              <a:solidFill>
                <a:srgbClr val="4D4D4D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SzPct val="85000"/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4D4D4D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应用：接线盒</a:t>
            </a:r>
            <a:endParaRPr lang="en-US" altLang="x-none" sz="2400" dirty="0">
              <a:solidFill>
                <a:srgbClr val="4D4D4D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SzPct val="85000"/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4D4D4D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牌号：</a:t>
            </a:r>
            <a:r>
              <a:rPr lang="en-US" altLang="zh-CN" sz="2400" dirty="0">
                <a:solidFill>
                  <a:srgbClr val="4D4D4D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Xyron 540Z/644Z </a:t>
            </a:r>
            <a:endParaRPr lang="en-US" altLang="zh-CN" sz="2400" dirty="0">
              <a:solidFill>
                <a:srgbClr val="4D4D4D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SzPct val="85000"/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4D4D4D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客户： </a:t>
            </a:r>
            <a:r>
              <a:rPr lang="en-US" altLang="zh-CN" sz="2400" dirty="0">
                <a:solidFill>
                  <a:srgbClr val="4D4D4D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TYCO</a:t>
            </a:r>
            <a:r>
              <a:rPr lang="zh-CN" altLang="en-US" sz="2400" dirty="0">
                <a:solidFill>
                  <a:srgbClr val="4D4D4D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 sz="2400" dirty="0">
                <a:solidFill>
                  <a:srgbClr val="4D4D4D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CIS</a:t>
            </a:r>
            <a:endParaRPr lang="en-US" altLang="zh-CN" sz="2400" dirty="0">
              <a:solidFill>
                <a:srgbClr val="4D4D4D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84999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4663" y="2925763"/>
            <a:ext cx="3671887" cy="2560637"/>
          </a:xfrm>
          <a:prstGeom prst="rect">
            <a:avLst/>
          </a:prstGeom>
          <a:noFill/>
          <a:ln w="5715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0722" name="Rectangle 2" descr="Large confetti"/>
          <p:cNvSpPr>
            <a:spLocks noGrp="1"/>
          </p:cNvSpPr>
          <p:nvPr>
            <p:ph type="title"/>
          </p:nvPr>
        </p:nvSpPr>
        <p:spPr>
          <a:xfrm>
            <a:off x="3135313" y="642938"/>
            <a:ext cx="2873375" cy="492125"/>
          </a:xfrm>
          <a:ln/>
        </p:spPr>
        <p:txBody>
          <a:bodyPr vert="horz" wrap="none" lIns="0" tIns="0" rIns="0" bIns="0" anchor="t">
            <a:spAutoFit/>
          </a:bodyPr>
          <a:p>
            <a:pPr lvl="0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接线盒用料对比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6019" name="Picture 3114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500063" y="1785938"/>
            <a:ext cx="7786687" cy="4459287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/>
          </a:ln>
        </p:spPr>
      </p:pic>
      <p:sp>
        <p:nvSpPr>
          <p:cNvPr id="86020" name="灯片编号占位符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ctr">
            <a:spAutoFit/>
          </a:bodyPr>
          <a:p>
            <a:pPr lvl="0" algn="r" eaLnBrk="1" hangingPunct="1"/>
            <a:fld id="{9A0DB2DC-4C9A-4742-B13C-FB6460FD3503}" type="slidenum">
              <a:rPr lang="zh-CN" altLang="en-US" sz="1400" b="1" dirty="0">
                <a:latin typeface="Arial" panose="020B0604020202020204" pitchFamily="34" charset="0"/>
                <a:ea typeface="黑体" panose="02010609060101010101" pitchFamily="2" charset="-122"/>
              </a:rPr>
            </a:fld>
            <a:endParaRPr lang="zh-CN" altLang="en-US" sz="1400" b="1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86021" name="Text Box 3115"/>
          <p:cNvSpPr txBox="1"/>
          <p:nvPr/>
        </p:nvSpPr>
        <p:spPr>
          <a:xfrm>
            <a:off x="827088" y="1290638"/>
            <a:ext cx="7272337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目前市场上主要是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SABIC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和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ASAHI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的材料，具体牌号对比如下：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075" name="Rectangle 5" descr="Large confetti"/>
          <p:cNvSpPr>
            <a:spLocks noGrp="1"/>
          </p:cNvSpPr>
          <p:nvPr>
            <p:ph type="title"/>
          </p:nvPr>
        </p:nvSpPr>
        <p:spPr>
          <a:xfrm>
            <a:off x="2663825" y="674688"/>
            <a:ext cx="3816350" cy="493712"/>
          </a:xfrm>
          <a:ln/>
        </p:spPr>
        <p:txBody>
          <a:bodyPr vert="horz" wrap="none" lIns="0" tIns="0" rIns="0" bIns="0" anchor="t">
            <a:spAutoFit/>
          </a:bodyPr>
          <a:p>
            <a:pPr lvl="0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国内需求概况及趋势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2" name="Rectangle 3"/>
          <p:cNvSpPr>
            <a:spLocks noGrp="1"/>
          </p:cNvSpPr>
          <p:nvPr>
            <p:ph type="body" sz="half"/>
          </p:nvPr>
        </p:nvSpPr>
        <p:spPr>
          <a:xfrm>
            <a:off x="539750" y="1250950"/>
            <a:ext cx="3527425" cy="3606800"/>
          </a:xfrm>
          <a:ln/>
        </p:spPr>
        <p:txBody>
          <a:bodyPr vert="horz" wrap="square" lIns="0" tIns="0" rIns="0" bIns="0" anchor="t">
            <a:spAutoFit/>
          </a:bodyPr>
          <a:lstStyle>
            <a:lvl1pPr lvl="0">
              <a:buBlip>
                <a:blip r:embed="rId1"/>
              </a:buBlip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800"/>
            </a:lvl4pPr>
            <a:lvl5pPr lvl="4">
              <a:defRPr sz="1800"/>
            </a:lvl5pPr>
          </a:lstStyle>
          <a:p>
            <a:pPr lvl="0">
              <a:buFont typeface="Wingdings" panose="05000000000000000000" pitchFamily="2" charset="2"/>
              <a:buChar char="u"/>
            </a:pPr>
            <a:r>
              <a:rPr lang="zh-CN" altLang="en-US" sz="2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需求概况</a:t>
            </a:r>
            <a:endParaRPr lang="zh-CN" altLang="en-US" sz="2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buNone/>
            </a:pPr>
            <a:r>
              <a:rPr lang="zh-CN" altLang="en-US" sz="1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endParaRPr lang="zh-CN" altLang="en-US" sz="16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buNone/>
            </a:pPr>
            <a:r>
              <a:rPr lang="zh-CN" altLang="en-US" sz="1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在亚洲，我国已成为仅次于日本的第二大改性聚苯醚消费国。</a:t>
            </a:r>
            <a:r>
              <a:rPr lang="en-US" altLang="zh-CN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2006</a:t>
            </a:r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年，我国</a:t>
            </a:r>
            <a:r>
              <a:rPr lang="en-US" altLang="zh-CN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mPPO</a:t>
            </a:r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的市场年需求约</a:t>
            </a:r>
            <a:r>
              <a:rPr lang="en-US" altLang="zh-CN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4.96</a:t>
            </a:r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en-US" altLang="zh-CN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，未来几年的需求增速将超过</a:t>
            </a:r>
            <a:r>
              <a:rPr lang="en-US" altLang="zh-CN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15%</a:t>
            </a:r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，预计</a:t>
            </a:r>
            <a:r>
              <a:rPr lang="en-US" altLang="zh-CN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2010</a:t>
            </a:r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年和</a:t>
            </a:r>
            <a:r>
              <a:rPr lang="en-US" altLang="zh-CN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年，我国</a:t>
            </a:r>
            <a:r>
              <a:rPr lang="en-US" altLang="zh-CN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PPO</a:t>
            </a:r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合金需求将分别达到</a:t>
            </a:r>
            <a:r>
              <a:rPr lang="en-US" altLang="zh-CN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en-US" altLang="zh-CN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en-US" altLang="zh-CN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，应用领域将形成家电、办公设备和汽车工业三足鼎立之势。</a:t>
            </a: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/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ph sz="half" idx="1"/>
          </p:nvPr>
        </p:nvGraphicFramePr>
        <p:xfrm>
          <a:off x="4284663" y="1746250"/>
          <a:ext cx="4608512" cy="261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2" imgW="3519805" imgH="2103755" progId="Excel.Chart.8">
                  <p:embed/>
                </p:oleObj>
              </mc:Choice>
              <mc:Fallback>
                <p:oleObj name="" r:id="rId2" imgW="3519805" imgH="2103755" progId="Excel.Chart.8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84663" y="1746250"/>
                        <a:ext cx="4608512" cy="261937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灯片编号占位符 4"/>
          <p:cNvSpPr txBox="1">
            <a:spLocks noGrp="1"/>
          </p:cNvSpPr>
          <p:nvPr/>
        </p:nvSpPr>
        <p:spPr>
          <a:xfrm>
            <a:off x="8551863" y="6248400"/>
            <a:ext cx="198437" cy="2159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ctr">
            <a:spAutoFit/>
          </a:bodyPr>
          <a:p>
            <a:pPr lvl="0" algn="r" eaLnBrk="1" hangingPunct="1"/>
            <a:fld id="{9A0DB2DC-4C9A-4742-B13C-FB6460FD3503}" type="slidenum">
              <a:rPr lang="zh-CN" altLang="en-US" sz="1400" b="1" dirty="0">
                <a:latin typeface="Arial" panose="020B0604020202020204" pitchFamily="34" charset="0"/>
                <a:ea typeface="黑体" panose="02010609060101010101" pitchFamily="2" charset="-122"/>
              </a:rPr>
            </a:fld>
            <a:endParaRPr lang="zh-CN" altLang="en-US" sz="1400" b="1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2770" name="Rectangle 2" descr="Large confetti"/>
          <p:cNvSpPr>
            <a:spLocks noGrp="1"/>
          </p:cNvSpPr>
          <p:nvPr>
            <p:ph type="title"/>
          </p:nvPr>
        </p:nvSpPr>
        <p:spPr>
          <a:xfrm>
            <a:off x="3341688" y="593725"/>
            <a:ext cx="2462212" cy="492125"/>
          </a:xfrm>
          <a:ln/>
        </p:spPr>
        <p:txBody>
          <a:bodyPr vert="horz" wrap="none" lIns="0" tIns="0" rIns="0" bIns="0" anchor="t">
            <a:spAutoFit/>
          </a:bodyPr>
          <a:p>
            <a:pPr lvl="0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国内生产状况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043" name="Rectangle 3"/>
          <p:cNvSpPr>
            <a:spLocks noGrp="1"/>
          </p:cNvSpPr>
          <p:nvPr>
            <p:ph idx="1"/>
          </p:nvPr>
        </p:nvSpPr>
        <p:spPr>
          <a:xfrm>
            <a:off x="827088" y="1241425"/>
            <a:ext cx="7058025" cy="3902075"/>
          </a:xfrm>
          <a:ln/>
        </p:spPr>
        <p:txBody>
          <a:bodyPr vert="horz" wrap="square" lIns="0" tIns="0" rIns="0" bIns="0" anchor="t">
            <a:spAutoFit/>
          </a:bodyPr>
          <a:p>
            <a:pPr lvl="0">
              <a:buFont typeface="Wingdings" panose="05000000000000000000" pitchFamily="2" charset="2"/>
              <a:buChar char="u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国内生产状况</a:t>
            </a:r>
            <a:endParaRPr lang="en-US" altLang="zh-CN" sz="2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spcAft>
                <a:spcPct val="40000"/>
              </a:spcAft>
              <a:buNone/>
            </a:pPr>
            <a:r>
              <a:rPr lang="en-US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2004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年国内</a:t>
            </a:r>
            <a:r>
              <a:rPr lang="en-US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mPPO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的生产能力为</a:t>
            </a:r>
            <a:r>
              <a:rPr lang="en-US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4.2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en-US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t/a(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主要为外商独资企业</a:t>
            </a:r>
            <a:r>
              <a:rPr lang="en-US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，本土企业的产量不足</a:t>
            </a:r>
            <a:r>
              <a:rPr lang="en-US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1000t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spcAft>
                <a:spcPct val="40000"/>
              </a:spcAft>
              <a:buNone/>
            </a:pP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国内至今尚未规模化生产</a:t>
            </a:r>
            <a:r>
              <a:rPr lang="en-US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PPO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原粉，多数采用进口原粉生产</a:t>
            </a:r>
            <a:r>
              <a:rPr lang="en-US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mPPO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，成本偏高。目前只有中国蓝星集团芮城福斯特化工有限公司</a:t>
            </a:r>
            <a:r>
              <a:rPr lang="en-US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en-US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t/a PPO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装置生产</a:t>
            </a:r>
            <a:r>
              <a:rPr lang="en-US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PPO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原粉，该公司是从捷克共和国维克斯公司引进的专利技术。</a:t>
            </a:r>
            <a:endParaRPr lang="zh-CN" altLang="en-US" sz="2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spcAft>
                <a:spcPct val="40000"/>
              </a:spcAft>
              <a:buNone/>
            </a:pP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因此国内需求只能通过进口来满足。</a:t>
            </a:r>
            <a:endParaRPr lang="en-US" altLang="x-none" sz="2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044" name="灯片编号占位符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ctr">
            <a:spAutoFit/>
          </a:bodyPr>
          <a:p>
            <a:pPr lvl="0" algn="r" eaLnBrk="1" hangingPunct="1"/>
            <a:fld id="{9A0DB2DC-4C9A-4742-B13C-FB6460FD3503}" type="slidenum">
              <a:rPr lang="zh-CN" altLang="en-US" sz="1400" b="1" dirty="0">
                <a:latin typeface="Arial" panose="020B0604020202020204" pitchFamily="34" charset="0"/>
                <a:ea typeface="黑体" panose="02010609060101010101" pitchFamily="2" charset="-122"/>
              </a:rPr>
            </a:fld>
            <a:endParaRPr lang="zh-CN" altLang="en-US" sz="1400" b="1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4099" name="Rectangle 5" descr="Large confetti"/>
          <p:cNvSpPr>
            <a:spLocks noGrp="1"/>
          </p:cNvSpPr>
          <p:nvPr>
            <p:ph type="title"/>
          </p:nvPr>
        </p:nvSpPr>
        <p:spPr>
          <a:xfrm>
            <a:off x="1868488" y="714375"/>
            <a:ext cx="5407025" cy="493713"/>
          </a:xfrm>
          <a:ln/>
        </p:spPr>
        <p:txBody>
          <a:bodyPr vert="horz" wrap="none" lIns="0" tIns="0" rIns="0" bIns="0" anchor="t">
            <a:spAutoFit/>
          </a:bodyPr>
          <a:p>
            <a:pPr lvl="0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国内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PPE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需求与进口数量比较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6" name="Rectangle 3"/>
          <p:cNvSpPr>
            <a:spLocks noGrp="1"/>
          </p:cNvSpPr>
          <p:nvPr>
            <p:ph type="body" sz="half"/>
          </p:nvPr>
        </p:nvSpPr>
        <p:spPr>
          <a:xfrm>
            <a:off x="827088" y="1290638"/>
            <a:ext cx="7489825" cy="5022850"/>
          </a:xfrm>
          <a:ln/>
        </p:spPr>
        <p:txBody>
          <a:bodyPr vert="horz" wrap="square" lIns="0" tIns="0" rIns="0" bIns="0" anchor="t">
            <a:spAutoFit/>
          </a:bodyPr>
          <a:lstStyle>
            <a:lvl1pPr lvl="0">
              <a:buBlip>
                <a:blip r:embed="rId1"/>
              </a:buBlip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800"/>
            </a:lvl4pPr>
            <a:lvl5pPr lvl="4">
              <a:defRPr sz="1800"/>
            </a:lvl5pPr>
          </a:lstStyle>
          <a:p>
            <a:pPr lvl="0">
              <a:buFont typeface="Wingdings" panose="05000000000000000000" pitchFamily="2" charset="2"/>
              <a:buChar char="u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PPE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需求与进口数量对比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/>
            <a:endParaRPr lang="zh-CN" altLang="en-US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/>
            <a:endParaRPr lang="zh-CN" altLang="en-US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buNone/>
            </a:pPr>
            <a:endParaRPr lang="en-US" altLang="zh-CN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ph type="chart" sz="half"/>
          </p:nvPr>
        </p:nvGraphicFramePr>
        <p:xfrm>
          <a:off x="827088" y="1196975"/>
          <a:ext cx="7561262" cy="398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2" imgW="6598285" imgH="4589780" progId="MSGraph.Chart.8">
                  <p:embed/>
                </p:oleObj>
              </mc:Choice>
              <mc:Fallback>
                <p:oleObj name="" r:id="rId2" imgW="6598285" imgH="4589780" progId="MSGraph.Chart.8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27088" y="1196975"/>
                        <a:ext cx="7561262" cy="3989388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灯片编号占位符 4"/>
          <p:cNvSpPr txBox="1">
            <a:spLocks noGrp="1"/>
          </p:cNvSpPr>
          <p:nvPr/>
        </p:nvSpPr>
        <p:spPr>
          <a:xfrm>
            <a:off x="8551863" y="6248400"/>
            <a:ext cx="198437" cy="2159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ctr">
            <a:spAutoFit/>
          </a:bodyPr>
          <a:p>
            <a:pPr lvl="0" algn="r" eaLnBrk="1" hangingPunct="1"/>
            <a:fld id="{9A0DB2DC-4C9A-4742-B13C-FB6460FD3503}" type="slidenum">
              <a:rPr lang="zh-CN" altLang="en-US" sz="1400" b="1" dirty="0">
                <a:latin typeface="Arial" panose="020B0604020202020204" pitchFamily="34" charset="0"/>
                <a:ea typeface="黑体" panose="02010609060101010101" pitchFamily="2" charset="-122"/>
              </a:rPr>
            </a:fld>
            <a:endParaRPr lang="zh-CN" altLang="en-US" sz="1400" b="1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5842" name="Rectangle 2" descr="Large confetti"/>
          <p:cNvSpPr>
            <a:spLocks noGrp="1"/>
          </p:cNvSpPr>
          <p:nvPr>
            <p:ph type="title"/>
          </p:nvPr>
        </p:nvSpPr>
        <p:spPr>
          <a:xfrm>
            <a:off x="3340100" y="571500"/>
            <a:ext cx="2463800" cy="492125"/>
          </a:xfrm>
          <a:ln/>
        </p:spPr>
        <p:txBody>
          <a:bodyPr vert="horz" wrap="none" lIns="0" tIns="0" rIns="0" bIns="0" anchor="t">
            <a:spAutoFit/>
          </a:bodyPr>
          <a:p>
            <a:pPr lvl="0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了解必要信息</a:t>
            </a:r>
            <a:endParaRPr lang="en-US" altLang="x-none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067" name="Rectangle 3"/>
          <p:cNvSpPr>
            <a:spLocks noGrp="1"/>
          </p:cNvSpPr>
          <p:nvPr>
            <p:ph idx="1"/>
          </p:nvPr>
        </p:nvSpPr>
        <p:spPr>
          <a:xfrm>
            <a:off x="1208088" y="1147763"/>
            <a:ext cx="7396162" cy="4567237"/>
          </a:xfrm>
          <a:ln/>
        </p:spPr>
        <p:txBody>
          <a:bodyPr vert="horz" wrap="square" lIns="0" tIns="0" rIns="0" bIns="0" anchor="t">
            <a:spAutoFit/>
          </a:bodyPr>
          <a:p>
            <a:pPr lvl="0">
              <a:buFont typeface="Wingdings" panose="05000000000000000000" pitchFamily="2" charset="2"/>
              <a:buChar char="u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几个必问问题</a:t>
            </a:r>
            <a:endParaRPr lang="en-US" altLang="x-none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buNone/>
            </a:pPr>
            <a:r>
              <a:rPr lang="en-US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阻燃要求（多少厚度，什么级别）</a:t>
            </a:r>
            <a:endParaRPr lang="zh-CN" altLang="en-US" sz="2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buNone/>
            </a:pP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HB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V2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V1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V0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5VA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buNone/>
            </a:pPr>
            <a:r>
              <a:rPr lang="en-US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是否</a:t>
            </a:r>
            <a:r>
              <a:rPr lang="en-US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GF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增强？</a:t>
            </a:r>
            <a:endParaRPr lang="zh-CN" altLang="en-US" sz="2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buNone/>
            </a:pPr>
            <a:r>
              <a:rPr lang="en-US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行业用途（具体到应用部件）</a:t>
            </a:r>
            <a:endParaRPr lang="zh-CN" altLang="en-US" sz="2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buNone/>
            </a:pPr>
            <a:r>
              <a:rPr lang="en-US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4.HDT&amp; RTI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要求</a:t>
            </a:r>
            <a:endParaRPr lang="zh-CN" altLang="en-US" sz="2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buNone/>
            </a:pPr>
            <a:r>
              <a:rPr lang="en-US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颜色要求（黑色和灰色比较普遍）</a:t>
            </a:r>
            <a:endParaRPr lang="zh-CN" altLang="en-US" sz="2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buNone/>
            </a:pPr>
            <a:r>
              <a:rPr lang="en-US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6.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认证要求（ 水处理行业，询问是否需要相关水认证，例如美国</a:t>
            </a:r>
            <a:r>
              <a:rPr lang="en-US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NSF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、英国</a:t>
            </a:r>
            <a:r>
              <a:rPr lang="en-US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WRAS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、德国</a:t>
            </a:r>
            <a:r>
              <a:rPr lang="en-US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KTW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2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buNone/>
            </a:pP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buNone/>
            </a:pPr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如果有正规厂商牌号，可以通过牌号来查询</a:t>
            </a: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068" name="灯片编号占位符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ctr">
            <a:spAutoFit/>
          </a:bodyPr>
          <a:p>
            <a:pPr lvl="0" algn="r" eaLnBrk="1" hangingPunct="1"/>
            <a:fld id="{9A0DB2DC-4C9A-4742-B13C-FB6460FD3503}" type="slidenum">
              <a:rPr lang="zh-CN" altLang="en-US" sz="1400" b="1" dirty="0">
                <a:latin typeface="Arial" panose="020B0604020202020204" pitchFamily="34" charset="0"/>
                <a:ea typeface="黑体" panose="02010609060101010101" pitchFamily="2" charset="-122"/>
              </a:rPr>
            </a:fld>
            <a:endParaRPr lang="zh-CN" altLang="en-US" sz="1400" b="1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89090" name="灯片编号占位符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ctr">
            <a:spAutoFit/>
          </a:bodyPr>
          <a:p>
            <a:pPr lvl="0" algn="r" eaLnBrk="1" hangingPunct="1"/>
            <a:fld id="{9A0DB2DC-4C9A-4742-B13C-FB6460FD3503}" type="slidenum">
              <a:rPr lang="zh-CN" altLang="en-US" sz="1400" b="1" dirty="0">
                <a:latin typeface="Arial" panose="020B0604020202020204" pitchFamily="34" charset="0"/>
                <a:ea typeface="黑体" panose="02010609060101010101" pitchFamily="2" charset="-122"/>
              </a:rPr>
            </a:fld>
            <a:endParaRPr lang="zh-CN" altLang="en-US" sz="1400" b="1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89091" name="WordArt 5"/>
          <p:cNvSpPr>
            <a:spLocks noTextEdit="1"/>
          </p:cNvSpPr>
          <p:nvPr/>
        </p:nvSpPr>
        <p:spPr>
          <a:xfrm>
            <a:off x="2454275" y="1482725"/>
            <a:ext cx="4235450" cy="5889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  <a:normAutofit/>
          </a:bodyPr>
          <a:p>
            <a:pPr algn="l" eaLnBrk="0" hangingPunct="0"/>
            <a:r>
              <a:rPr lang="zh-CN" altLang="en-US" sz="3600" b="1">
                <a:ln w="2857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2360A6"/>
                </a:solidFill>
                <a:effectLst>
                  <a:outerShdw dist="53882" dir="2699999" algn="ctr" rotWithShape="0">
                    <a:schemeClr val="tx2">
                      <a:alpha val="50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Thank You !</a:t>
            </a:r>
            <a:endParaRPr lang="zh-CN" altLang="en-US" sz="3600" b="1">
              <a:ln w="2857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  <a:solidFill>
                <a:srgbClr val="2360A6"/>
              </a:solidFill>
              <a:effectLst>
                <a:outerShdw dist="53882" dir="2699999" algn="ctr" rotWithShape="0">
                  <a:schemeClr val="tx2">
                    <a:alpha val="50000"/>
                  </a:scheme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89092" name="图片 8" descr="hand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0313" y="2633663"/>
            <a:ext cx="4238625" cy="3009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67586" name="Rectangle 3"/>
          <p:cNvSpPr>
            <a:spLocks noGrp="1"/>
          </p:cNvSpPr>
          <p:nvPr>
            <p:ph idx="1"/>
          </p:nvPr>
        </p:nvSpPr>
        <p:spPr>
          <a:xfrm>
            <a:off x="1331913" y="1825625"/>
            <a:ext cx="6480175" cy="4032250"/>
          </a:xfrm>
          <a:ln/>
        </p:spPr>
        <p:txBody>
          <a:bodyPr vert="horz" wrap="square" lIns="0" tIns="0" rIns="0" bIns="0" anchor="t">
            <a:spAutoFit/>
          </a:bodyPr>
          <a:p>
            <a:pPr lvl="0">
              <a:spcBef>
                <a:spcPts val="1600"/>
              </a:spcBef>
              <a:buFont typeface="Wingdings" panose="05000000000000000000" pitchFamily="2" charset="2"/>
              <a:buChar char="u"/>
            </a:pPr>
            <a:r>
              <a:rPr lang="en-US" altLang="zh-CN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PPE</a:t>
            </a: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的发展历史</a:t>
            </a:r>
            <a:endParaRPr lang="zh-CN" altLang="en-US" sz="2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spcBef>
                <a:spcPts val="1600"/>
              </a:spcBef>
              <a:buFont typeface="Wingdings" panose="05000000000000000000" pitchFamily="2" charset="2"/>
              <a:buChar char="u"/>
            </a:pPr>
            <a:r>
              <a:rPr lang="en-US" altLang="zh-CN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PPE</a:t>
            </a: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名称</a:t>
            </a:r>
            <a:endParaRPr lang="zh-CN" altLang="en-US" sz="2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spcBef>
                <a:spcPts val="1600"/>
              </a:spcBef>
              <a:buFont typeface="Wingdings" panose="05000000000000000000" pitchFamily="2" charset="2"/>
              <a:buChar char="u"/>
            </a:pPr>
            <a:r>
              <a:rPr lang="en-US" altLang="zh-CN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PPE</a:t>
            </a: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特性</a:t>
            </a:r>
            <a:endParaRPr lang="zh-CN" altLang="en-US" sz="2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spcBef>
                <a:spcPts val="1600"/>
              </a:spcBef>
              <a:buFont typeface="Wingdings" panose="05000000000000000000" pitchFamily="2" charset="2"/>
              <a:buChar char="u"/>
            </a:pPr>
            <a:r>
              <a:rPr lang="en-US" altLang="zh-CN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ASAHi PPE </a:t>
            </a: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分类</a:t>
            </a:r>
            <a:endParaRPr lang="zh-CN" altLang="en-US" sz="2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spcBef>
                <a:spcPts val="1600"/>
              </a:spcBef>
              <a:buFont typeface="Wingdings" panose="05000000000000000000" pitchFamily="2" charset="2"/>
              <a:buChar char="u"/>
            </a:pPr>
            <a:r>
              <a:rPr lang="en-US" altLang="zh-CN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Asahi PPE</a:t>
            </a: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命名规则</a:t>
            </a:r>
            <a:endParaRPr lang="zh-CN" altLang="en-US" sz="2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spcBef>
                <a:spcPts val="1600"/>
              </a:spcBef>
              <a:buFont typeface="Wingdings" panose="05000000000000000000" pitchFamily="2" charset="2"/>
              <a:buChar char="u"/>
            </a:pPr>
            <a:r>
              <a:rPr lang="en-US" altLang="zh-CN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Asahi PPE</a:t>
            </a: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常用牌号</a:t>
            </a:r>
            <a:endParaRPr lang="zh-CN" altLang="en-US" sz="2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spcBef>
                <a:spcPts val="1600"/>
              </a:spcBef>
              <a:buFont typeface="Wingdings" panose="05000000000000000000" pitchFamily="2" charset="2"/>
              <a:buChar char="u"/>
            </a:pPr>
            <a:r>
              <a:rPr lang="en-US" altLang="zh-CN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Asahi PPE </a:t>
            </a: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相关认证</a:t>
            </a:r>
            <a:endParaRPr lang="zh-CN" altLang="en-US" sz="2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1" name="Rectangle 2" descr="Large confetti"/>
          <p:cNvSpPr>
            <a:spLocks noGrp="1"/>
          </p:cNvSpPr>
          <p:nvPr>
            <p:ph type="title"/>
          </p:nvPr>
        </p:nvSpPr>
        <p:spPr>
          <a:xfrm>
            <a:off x="3287713" y="1019175"/>
            <a:ext cx="2568575" cy="523875"/>
          </a:xfrm>
          <a:ln/>
        </p:spPr>
        <p:txBody>
          <a:bodyPr vert="horz" wrap="none" lIns="0" tIns="0" rIns="0" bIns="0" anchor="t">
            <a:spAutoFit/>
          </a:bodyPr>
          <a:p>
            <a:pPr lvl="0"/>
            <a:r>
              <a:rPr lang="zh-CN" altLang="en-US" sz="3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sz="3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PPE</a:t>
            </a:r>
            <a:r>
              <a:rPr lang="zh-CN" altLang="en-US" sz="3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概述</a:t>
            </a:r>
            <a:endParaRPr lang="zh-CN" altLang="en-US" sz="3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68610" name="Rectangle 3"/>
          <p:cNvSpPr>
            <a:spLocks noGrp="1"/>
          </p:cNvSpPr>
          <p:nvPr>
            <p:ph idx="1"/>
          </p:nvPr>
        </p:nvSpPr>
        <p:spPr>
          <a:xfrm>
            <a:off x="1331913" y="1751013"/>
            <a:ext cx="6480175" cy="3786187"/>
          </a:xfrm>
          <a:ln/>
        </p:spPr>
        <p:txBody>
          <a:bodyPr vert="horz" wrap="square" lIns="0" tIns="0" rIns="0" bIns="0" anchor="t">
            <a:spAutoFit/>
          </a:bodyPr>
          <a:p>
            <a:pPr lvl="0" algn="just">
              <a:buNone/>
            </a:pP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聚苯醚的发展史</a:t>
            </a:r>
            <a:endParaRPr lang="zh-CN" altLang="en-US" sz="2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>
              <a:buFont typeface="Wingdings" panose="05000000000000000000" pitchFamily="2" charset="2"/>
              <a:buChar char="u"/>
            </a:pP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1959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年由美国</a:t>
            </a: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GE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公司的</a:t>
            </a: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Allan S.Hay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所发明。</a:t>
            </a:r>
            <a:endParaRPr lang="zh-CN" altLang="en-US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>
              <a:buFont typeface="Wingdings" panose="05000000000000000000" pitchFamily="2" charset="2"/>
              <a:buChar char="u"/>
            </a:pP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1966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年将聚苯醚与聚苯乙烯共混改性获得成功，注册</a:t>
            </a:r>
            <a:r>
              <a:rPr lang="en-US" altLang="zh-CN" sz="20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Noryl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商品名投入市场，生产能力占世界的</a:t>
            </a: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80%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>
              <a:buFont typeface="Wingdings" panose="05000000000000000000" pitchFamily="2" charset="2"/>
              <a:buChar char="u"/>
            </a:pP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1979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年日本旭化成工业公司以自己的改性技术，打破了</a:t>
            </a: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GE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独家垄断的格局，以苯乙烯接枝法生产改性的聚苯醚，商品名为</a:t>
            </a:r>
            <a:r>
              <a:rPr lang="en-US" altLang="zh-CN" sz="20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Xyron</a:t>
            </a: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采龙</a:t>
            </a: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>
              <a:buFont typeface="Wingdings" panose="05000000000000000000" pitchFamily="2" charset="2"/>
              <a:buChar char="u"/>
            </a:pP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世纪</a:t>
            </a: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年代初期，</a:t>
            </a: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GE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公司的专利到期，巴斯夫、三菱、住友化学公司纷纷加入这一市场。</a:t>
            </a:r>
            <a:endParaRPr lang="zh-CN" altLang="en-US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>
              <a:buFont typeface="Wingdings" panose="05000000000000000000" pitchFamily="2" charset="2"/>
              <a:buChar char="u"/>
            </a:pP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世纪</a:t>
            </a: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90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年代，中国开始进军此行业，但就目前为止还是不能形成规模的原粉产能。</a:t>
            </a:r>
            <a:r>
              <a:rPr lang="en-US" altLang="x-none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zh-CN" altLang="en-US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611" name="Rectangle 2" descr="Large confetti"/>
          <p:cNvSpPr txBox="1"/>
          <p:nvPr/>
        </p:nvSpPr>
        <p:spPr>
          <a:xfrm>
            <a:off x="3287713" y="944563"/>
            <a:ext cx="2568575" cy="5238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lvl="0" algn="ctr" eaLnBrk="0" hangingPunct="0"/>
            <a:r>
              <a:rPr lang="zh-CN" altLang="en-US" sz="3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sz="3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PPE</a:t>
            </a:r>
            <a:r>
              <a:rPr lang="zh-CN" altLang="en-US" sz="3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概述</a:t>
            </a:r>
            <a:endParaRPr lang="zh-CN" altLang="en-US" sz="3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69634" name="Rectangle 3"/>
          <p:cNvSpPr>
            <a:spLocks noGrp="1"/>
          </p:cNvSpPr>
          <p:nvPr>
            <p:ph idx="1"/>
          </p:nvPr>
        </p:nvSpPr>
        <p:spPr>
          <a:xfrm>
            <a:off x="1331913" y="1666875"/>
            <a:ext cx="6480175" cy="2905125"/>
          </a:xfrm>
          <a:ln/>
        </p:spPr>
        <p:txBody>
          <a:bodyPr vert="horz" wrap="square" lIns="0" tIns="0" rIns="0" bIns="0" anchor="t">
            <a:spAutoFit/>
          </a:bodyPr>
          <a:p>
            <a:pPr lvl="0" algn="just">
              <a:buNone/>
            </a:pPr>
            <a:r>
              <a:rPr lang="en-US" altLang="zh-CN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PPE </a:t>
            </a: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简介</a:t>
            </a:r>
            <a:endParaRPr lang="en-US" altLang="x-none" sz="2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>
              <a:buFont typeface="Wingdings" panose="05000000000000000000" pitchFamily="2" charset="2"/>
              <a:buChar char="u"/>
            </a:pPr>
            <a:r>
              <a:rPr lang="en-US" altLang="zh-CN" sz="2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PPE </a:t>
            </a:r>
            <a:r>
              <a:rPr lang="zh-CN" altLang="en-US" sz="2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化学名称聚</a:t>
            </a:r>
            <a:r>
              <a:rPr lang="en-US" altLang="zh-CN" sz="2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2,6-</a:t>
            </a:r>
            <a:r>
              <a:rPr lang="zh-CN" altLang="en-US" sz="2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二甲基</a:t>
            </a:r>
            <a:r>
              <a:rPr lang="en-US" altLang="zh-CN" sz="2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-1,4-</a:t>
            </a:r>
            <a:r>
              <a:rPr lang="zh-CN" altLang="en-US" sz="2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苯醚，简称</a:t>
            </a:r>
            <a:r>
              <a:rPr lang="en-US" altLang="zh-CN" sz="2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PPE (Polypheylene ether)</a:t>
            </a:r>
            <a:r>
              <a:rPr lang="zh-CN" altLang="en-US" sz="2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。又称为聚亚苯基氧化物或聚苯撑醚。市场上通用的主要为改性的聚苯醚（</a:t>
            </a:r>
            <a:r>
              <a:rPr lang="en-US" altLang="zh-CN" sz="2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Modified Polyphenylene Oxide</a:t>
            </a:r>
            <a:r>
              <a:rPr lang="zh-CN" altLang="en-US" sz="2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），简称</a:t>
            </a:r>
            <a:r>
              <a:rPr lang="en-US" altLang="zh-CN" sz="2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MPPO</a:t>
            </a:r>
            <a:r>
              <a:rPr lang="zh-CN" altLang="en-US" sz="2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，或者</a:t>
            </a:r>
            <a:r>
              <a:rPr lang="en-US" altLang="zh-CN" sz="2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MPPE</a:t>
            </a:r>
            <a:r>
              <a:rPr lang="zh-CN" altLang="en-US" sz="2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Modified Polypheylene ether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）。改性的目的是改善加工性能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通常加入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PS 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PA 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来改性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22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635" name="Rectangle 2" descr="Large confetti"/>
          <p:cNvSpPr txBox="1"/>
          <p:nvPr/>
        </p:nvSpPr>
        <p:spPr>
          <a:xfrm>
            <a:off x="3287713" y="860425"/>
            <a:ext cx="2568575" cy="5238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lvl="0" algn="ctr" eaLnBrk="0" hangingPunct="0"/>
            <a:r>
              <a:rPr lang="zh-CN" altLang="en-US" sz="3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sz="3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PPE</a:t>
            </a:r>
            <a:r>
              <a:rPr lang="zh-CN" altLang="en-US" sz="3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概述</a:t>
            </a:r>
            <a:endParaRPr lang="zh-CN" altLang="en-US" sz="3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70658" name="Rectangle 3"/>
          <p:cNvSpPr>
            <a:spLocks noGrp="1"/>
          </p:cNvSpPr>
          <p:nvPr>
            <p:ph idx="1"/>
          </p:nvPr>
        </p:nvSpPr>
        <p:spPr>
          <a:xfrm>
            <a:off x="1371600" y="1592263"/>
            <a:ext cx="6480175" cy="4616450"/>
          </a:xfrm>
          <a:ln/>
        </p:spPr>
        <p:txBody>
          <a:bodyPr vert="horz" wrap="square" lIns="0" tIns="0" rIns="0" bIns="0" anchor="t">
            <a:spAutoFit/>
          </a:bodyPr>
          <a:p>
            <a:pPr lvl="0" algn="just">
              <a:lnSpc>
                <a:spcPct val="80000"/>
              </a:lnSpc>
              <a:buFont typeface="Wingdings" panose="05000000000000000000" pitchFamily="2" charset="2"/>
              <a:buChar char="u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密度低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>
              <a:lnSpc>
                <a:spcPct val="80000"/>
              </a:lnSpc>
              <a:buNone/>
            </a:pP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密度</a:t>
            </a: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1.08g/cm3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，在工程塑料中是最低的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>
              <a:lnSpc>
                <a:spcPct val="80000"/>
              </a:lnSpc>
              <a:buFont typeface="Wingdings" panose="05000000000000000000" pitchFamily="2" charset="2"/>
              <a:buChar char="u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阻燃性能好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>
              <a:lnSpc>
                <a:spcPct val="80000"/>
              </a:lnSpc>
              <a:buNone/>
            </a:pPr>
            <a:r>
              <a:rPr lang="en-US" altLang="x-none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PPE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的氧指数</a:t>
            </a: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29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，为自熄材料，</a:t>
            </a: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HIPS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的氧指数</a:t>
            </a: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17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，为易燃性材料。二者合一是具中等程度的可燃性，制造阻燃等级</a:t>
            </a: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PPE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时，不需要添加卤素的阻燃剂，加入含磷类阻燃剂即可达到</a:t>
            </a: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UL94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标准，做到</a:t>
            </a: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V2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V1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V0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5VB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5VA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等阻燃级别。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x-none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>
              <a:lnSpc>
                <a:spcPct val="80000"/>
              </a:lnSpc>
              <a:buFont typeface="Wingdings" panose="05000000000000000000" pitchFamily="2" charset="2"/>
              <a:buChar char="u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优异的尺寸稳定性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>
              <a:lnSpc>
                <a:spcPct val="80000"/>
              </a:lnSpc>
              <a:buNone/>
            </a:pPr>
            <a:r>
              <a:rPr lang="en-US" altLang="x-none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PPE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为非结晶性树脂，在通常的温度范围，分子运动少，主链中无大的极性基团，偶极矩不发生分极，耐水性非常好，是工程塑料中吸水率最低的品种。特别是在热水中长时间浸泡其物理性能仍很少下降。</a:t>
            </a:r>
            <a:endParaRPr lang="en-US" altLang="x-none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>
              <a:lnSpc>
                <a:spcPct val="80000"/>
              </a:lnSpc>
              <a:buFont typeface="Wingdings" panose="05000000000000000000" pitchFamily="2" charset="2"/>
              <a:buChar char="u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较高的耐热性能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>
              <a:lnSpc>
                <a:spcPct val="80000"/>
              </a:lnSpc>
              <a:buNone/>
            </a:pP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玻璃化温度</a:t>
            </a: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211℃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，熔点</a:t>
            </a: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268℃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HDT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温度可以达到</a:t>
            </a: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80-170℃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。不同牌号的</a:t>
            </a: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HDT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温度不同，一般通用规格的</a:t>
            </a: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HDT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温度在</a:t>
            </a: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100-120℃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，能满足大部分应用领域 。</a:t>
            </a:r>
            <a:endParaRPr lang="en-US" altLang="x-none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63" name="Rectangle 2" descr="Large confetti"/>
          <p:cNvSpPr>
            <a:spLocks noGrp="1"/>
          </p:cNvSpPr>
          <p:nvPr>
            <p:ph type="title"/>
          </p:nvPr>
        </p:nvSpPr>
        <p:spPr>
          <a:xfrm>
            <a:off x="3714750" y="785813"/>
            <a:ext cx="1695450" cy="523875"/>
          </a:xfrm>
          <a:ln/>
        </p:spPr>
        <p:txBody>
          <a:bodyPr vert="horz" wrap="none" lIns="0" tIns="0" rIns="0" bIns="0" anchor="t">
            <a:spAutoFit/>
          </a:bodyPr>
          <a:p>
            <a:pPr lvl="0" algn="just"/>
            <a:r>
              <a:rPr lang="en-US" altLang="zh-CN" sz="3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PPE</a:t>
            </a:r>
            <a:r>
              <a:rPr lang="zh-CN" altLang="en-US" sz="3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特性</a:t>
            </a:r>
            <a:endParaRPr lang="zh-CN" altLang="en-US" sz="3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71682" name="Rectangle 3"/>
          <p:cNvSpPr>
            <a:spLocks noGrp="1"/>
          </p:cNvSpPr>
          <p:nvPr>
            <p:ph idx="1"/>
          </p:nvPr>
        </p:nvSpPr>
        <p:spPr>
          <a:xfrm>
            <a:off x="1357313" y="1298575"/>
            <a:ext cx="6480175" cy="4954588"/>
          </a:xfrm>
          <a:ln/>
        </p:spPr>
        <p:txBody>
          <a:bodyPr vert="horz" wrap="square" lIns="0" tIns="0" rIns="0" bIns="0" anchor="t">
            <a:spAutoFit/>
          </a:bodyPr>
          <a:p>
            <a:pPr lvl="0">
              <a:lnSpc>
                <a:spcPct val="90000"/>
              </a:lnSpc>
              <a:buFont typeface="Wingdings" panose="05000000000000000000" pitchFamily="2" charset="2"/>
              <a:buChar char="u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电性能优异（电性能居通用工程塑料之首）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90000"/>
              </a:lnSpc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介电常数：</a:t>
            </a:r>
            <a:r>
              <a:rPr lang="en-US" altLang="zh-CN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2.6</a:t>
            </a:r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2.8</a:t>
            </a:r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（是工程塑料中最小的）</a:t>
            </a: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90000"/>
              </a:lnSpc>
              <a:buNone/>
            </a:pPr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介电损耗角正切</a:t>
            </a:r>
            <a:r>
              <a:rPr lang="en-US" altLang="zh-CN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0.008</a:t>
            </a:r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0.0042</a:t>
            </a:r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几乎不受温度、湿度及频率影响</a:t>
            </a:r>
            <a:r>
              <a:rPr lang="en-US" altLang="zh-CN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90000"/>
              </a:lnSpc>
              <a:buNone/>
            </a:pPr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体积电阻率：</a:t>
            </a:r>
            <a:r>
              <a:rPr lang="en-US" altLang="zh-CN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1016</a:t>
            </a:r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（是工程塑料中最高的）。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90000"/>
              </a:lnSpc>
              <a:buFont typeface="Wingdings" panose="05000000000000000000" pitchFamily="2" charset="2"/>
              <a:buChar char="u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机械性能优异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90000"/>
              </a:lnSpc>
              <a:buNone/>
            </a:pPr>
            <a:r>
              <a:rPr lang="en-US" altLang="zh-CN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E</a:t>
            </a:r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分子链中含有芳香环结构，分子链刚性较强，树脂的机械强度较高，耐蠕变性优良。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x-none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90000"/>
              </a:lnSpc>
              <a:buFont typeface="Wingdings" panose="05000000000000000000" pitchFamily="2" charset="2"/>
              <a:buChar char="u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成型加工性好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90000"/>
              </a:lnSpc>
              <a:buNone/>
            </a:pPr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模温基本在</a:t>
            </a:r>
            <a:r>
              <a:rPr lang="en-US" altLang="zh-CN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100℃</a:t>
            </a:r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以下，可以方便加工。</a:t>
            </a:r>
            <a:endParaRPr lang="en-US" altLang="x-none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90000"/>
              </a:lnSpc>
              <a:buFont typeface="Wingdings" panose="05000000000000000000" pitchFamily="2" charset="2"/>
              <a:buChar char="u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耐溶剂、耐光性差 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90000"/>
              </a:lnSpc>
              <a:buNone/>
            </a:pPr>
            <a:r>
              <a:rPr lang="en-US" altLang="x-none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PPE</a:t>
            </a:r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对酸、碱和洗涤剂等基本不受腐蚀，在受力的情况下，矿物油及酮类、酯类溶剂会产生应力开裂；对有机溶剂如脂肪烃、卤代脂肪烃和芳香烃等会使之融涨和溶解</a:t>
            </a:r>
            <a:r>
              <a:rPr lang="en-US" altLang="zh-CN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;PPE</a:t>
            </a:r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弱点是耐光性差，长时间在阳光或荧光灯下使用产生变色，颜色发黄，原因是紫外线能使芳香醚的链结合分裂所致。</a:t>
            </a: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90000"/>
              </a:lnSpc>
              <a:buNone/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87" name="Rectangle 2" descr="Large confetti"/>
          <p:cNvSpPr>
            <a:spLocks noGrp="1"/>
          </p:cNvSpPr>
          <p:nvPr>
            <p:ph type="title"/>
          </p:nvPr>
        </p:nvSpPr>
        <p:spPr>
          <a:xfrm>
            <a:off x="3724275" y="571500"/>
            <a:ext cx="1695450" cy="523875"/>
          </a:xfrm>
          <a:ln/>
        </p:spPr>
        <p:txBody>
          <a:bodyPr vert="horz" wrap="none" lIns="0" tIns="0" rIns="0" bIns="0" anchor="t">
            <a:spAutoFit/>
          </a:bodyPr>
          <a:p>
            <a:pPr lvl="0"/>
            <a:r>
              <a:rPr lang="en-US" altLang="zh-CN" sz="3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PPE</a:t>
            </a:r>
            <a:r>
              <a:rPr lang="zh-CN" altLang="en-US" sz="3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特性</a:t>
            </a:r>
            <a:endParaRPr lang="zh-CN" altLang="en-US" sz="3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72706" name="Rectangle 3"/>
          <p:cNvSpPr>
            <a:spLocks noGrp="1"/>
          </p:cNvSpPr>
          <p:nvPr>
            <p:ph idx="1"/>
          </p:nvPr>
        </p:nvSpPr>
        <p:spPr>
          <a:xfrm>
            <a:off x="1331913" y="1714500"/>
            <a:ext cx="6480175" cy="3786188"/>
          </a:xfrm>
          <a:ln/>
        </p:spPr>
        <p:txBody>
          <a:bodyPr vert="horz" wrap="square" lIns="0" tIns="0" rIns="0" bIns="0" anchor="t">
            <a:spAutoFit/>
          </a:bodyPr>
          <a:p>
            <a:pPr marL="457200" lvl="0" indent="-457200">
              <a:lnSpc>
                <a:spcPct val="90000"/>
              </a:lnSpc>
              <a:buFont typeface="Wingdings" panose="05000000000000000000" pitchFamily="2" charset="2"/>
              <a:buChar char="u"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Non-Reinforced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0" indent="-457200">
              <a:lnSpc>
                <a:spcPct val="90000"/>
              </a:lnSpc>
              <a:buNone/>
            </a:pPr>
            <a:r>
              <a:rPr lang="en-US" altLang="zh-CN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1.Heat Resistant(</a:t>
            </a:r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耐热</a:t>
            </a:r>
            <a:r>
              <a:rPr lang="en-US" altLang="zh-CN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  </a:t>
            </a:r>
            <a:endParaRPr lang="en-US" altLang="zh-CN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0" indent="-457200">
              <a:lnSpc>
                <a:spcPct val="90000"/>
              </a:lnSpc>
              <a:buNone/>
            </a:pPr>
            <a:r>
              <a:rPr lang="en-US" altLang="x-none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2.Flame Retardant</a:t>
            </a:r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（阻燃）</a:t>
            </a: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0" indent="-457200">
              <a:lnSpc>
                <a:spcPct val="90000"/>
              </a:lnSpc>
              <a:buNone/>
            </a:pPr>
            <a:r>
              <a:rPr lang="en-US" altLang="zh-CN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3.Automotive</a:t>
            </a:r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（汽车）</a:t>
            </a: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0" indent="-457200">
              <a:lnSpc>
                <a:spcPct val="90000"/>
              </a:lnSpc>
              <a:buNone/>
            </a:pPr>
            <a:r>
              <a:rPr lang="en-US" altLang="zh-CN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4.PPE/PA</a:t>
            </a:r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（尼龙合金）</a:t>
            </a:r>
            <a:endParaRPr lang="en-US" altLang="x-none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0" indent="-457200">
              <a:lnSpc>
                <a:spcPct val="90000"/>
              </a:lnSpc>
              <a:buFont typeface="Wingdings" panose="05000000000000000000" pitchFamily="2" charset="2"/>
              <a:buChar char="u"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Reinforced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0" indent="-457200">
              <a:lnSpc>
                <a:spcPct val="90000"/>
              </a:lnSpc>
              <a:buNone/>
            </a:pPr>
            <a:r>
              <a:rPr lang="en-US" altLang="x-none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Standard  Glass Fiber</a:t>
            </a:r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（增强）</a:t>
            </a: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0" indent="-457200">
              <a:lnSpc>
                <a:spcPct val="90000"/>
              </a:lnSpc>
              <a:buNone/>
            </a:pPr>
            <a:r>
              <a:rPr lang="en-US" altLang="zh-CN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2. Flame Retardant Glass Fiber</a:t>
            </a:r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（增强阻燃）</a:t>
            </a: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0" indent="-457200">
              <a:lnSpc>
                <a:spcPct val="90000"/>
              </a:lnSpc>
              <a:buNone/>
            </a:pPr>
            <a:r>
              <a:rPr lang="en-US" altLang="zh-CN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3. High-Flow</a:t>
            </a:r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（高流动）</a:t>
            </a:r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0" indent="-457200">
              <a:lnSpc>
                <a:spcPct val="90000"/>
              </a:lnSpc>
              <a:buNone/>
            </a:pPr>
            <a:r>
              <a:rPr lang="en-US" altLang="zh-CN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4. Low-Gas</a:t>
            </a:r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High-Flow(</a:t>
            </a:r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低气味、高流动</a:t>
            </a:r>
            <a:r>
              <a:rPr lang="en-US" altLang="zh-CN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en-US" altLang="zh-CN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0" indent="-457200">
              <a:lnSpc>
                <a:spcPct val="90000"/>
              </a:lnSpc>
              <a:buNone/>
            </a:pPr>
            <a:r>
              <a:rPr lang="en-US" altLang="x-none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5. Low-Warp (</a:t>
            </a:r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低翘曲</a:t>
            </a:r>
            <a:r>
              <a:rPr lang="en-US" altLang="zh-CN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 </a:t>
            </a:r>
            <a:endParaRPr lang="en-US" altLang="zh-CN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0" indent="-457200">
              <a:lnSpc>
                <a:spcPct val="90000"/>
              </a:lnSpc>
              <a:buNone/>
            </a:pPr>
            <a:r>
              <a:rPr lang="en-US" altLang="x-none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6. PPE/PA </a:t>
            </a:r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（尼龙合金）</a:t>
            </a:r>
            <a:endParaRPr lang="en-US" altLang="x-none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1" name="Rectangle 2" descr="Large confetti"/>
          <p:cNvSpPr>
            <a:spLocks noGrp="1"/>
          </p:cNvSpPr>
          <p:nvPr>
            <p:ph type="title"/>
          </p:nvPr>
        </p:nvSpPr>
        <p:spPr>
          <a:xfrm>
            <a:off x="2947988" y="908050"/>
            <a:ext cx="3248025" cy="523875"/>
          </a:xfrm>
          <a:ln/>
        </p:spPr>
        <p:txBody>
          <a:bodyPr vert="horz" wrap="none" lIns="0" tIns="0" rIns="0" bIns="0" anchor="t">
            <a:spAutoFit/>
          </a:bodyPr>
          <a:p>
            <a:pPr lvl="0"/>
            <a:r>
              <a:rPr lang="en-US" altLang="zh-CN" sz="3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ASAHI PPE</a:t>
            </a:r>
            <a:r>
              <a:rPr lang="zh-CN" altLang="en-US" sz="3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分类</a:t>
            </a:r>
            <a:endParaRPr lang="zh-CN" altLang="en-US" sz="3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73730" name="Rectangle 3"/>
          <p:cNvSpPr>
            <a:spLocks noGrp="1"/>
          </p:cNvSpPr>
          <p:nvPr>
            <p:ph idx="1"/>
          </p:nvPr>
        </p:nvSpPr>
        <p:spPr>
          <a:xfrm>
            <a:off x="1331913" y="1520825"/>
            <a:ext cx="6480175" cy="3921125"/>
          </a:xfrm>
          <a:ln/>
        </p:spPr>
        <p:txBody>
          <a:bodyPr vert="horz" wrap="square" lIns="0" tIns="0" rIns="0" bIns="0" anchor="t">
            <a:spAutoFit/>
          </a:bodyPr>
          <a:p>
            <a:pPr marL="533400" lvl="0" indent="-533400">
              <a:lnSpc>
                <a:spcPct val="90000"/>
              </a:lnSpc>
              <a:buFont typeface="Wingdings" panose="05000000000000000000" pitchFamily="2" charset="2"/>
              <a:buChar char="u"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Non-Reinforced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33400" lvl="0" indent="-533400">
              <a:lnSpc>
                <a:spcPct val="90000"/>
              </a:lnSpc>
              <a:buNone/>
            </a:pP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一般由三位数字</a:t>
            </a: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一个字母</a:t>
            </a:r>
            <a:endParaRPr lang="zh-CN" altLang="en-US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33400" lvl="0" indent="-533400">
              <a:lnSpc>
                <a:spcPct val="90000"/>
              </a:lnSpc>
              <a:buNone/>
            </a:pP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200H 340Z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500V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540Z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640Z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740Z</a:t>
            </a:r>
            <a:endParaRPr lang="en-US" altLang="zh-CN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33400" lvl="0" indent="-533400">
              <a:lnSpc>
                <a:spcPct val="90000"/>
              </a:lnSpc>
              <a:buNone/>
            </a:pPr>
            <a:r>
              <a:rPr lang="en-US" altLang="x-none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首位表征             </a:t>
            </a: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HDT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温度</a:t>
            </a:r>
            <a:endParaRPr lang="en-US" altLang="x-none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33400" lvl="0" indent="-533400">
              <a:lnSpc>
                <a:spcPct val="90000"/>
              </a:lnSpc>
              <a:buNone/>
            </a:pPr>
            <a:r>
              <a:rPr lang="en-US" altLang="x-none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200H    2+7=9            90℃</a:t>
            </a:r>
            <a:endParaRPr lang="en-US" altLang="zh-CN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33400" lvl="0" indent="-533400">
              <a:lnSpc>
                <a:spcPct val="90000"/>
              </a:lnSpc>
              <a:buNone/>
            </a:pPr>
            <a:r>
              <a:rPr lang="en-US" altLang="x-none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340Z        3+7=10                100 ℃</a:t>
            </a:r>
            <a:endParaRPr lang="en-US" altLang="zh-CN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33400" lvl="0" indent="-533400">
              <a:lnSpc>
                <a:spcPct val="90000"/>
              </a:lnSpc>
              <a:buNone/>
            </a:pPr>
            <a:r>
              <a:rPr lang="en-US" altLang="x-none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540Z        5+7=12                120 ℃</a:t>
            </a:r>
            <a:endParaRPr lang="en-US" altLang="zh-CN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33400" lvl="0" indent="-533400">
              <a:lnSpc>
                <a:spcPct val="90000"/>
              </a:lnSpc>
              <a:buNone/>
            </a:pPr>
            <a:r>
              <a:rPr lang="en-US" altLang="x-none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640Z        6+7=13                130 ℃</a:t>
            </a:r>
            <a:endParaRPr lang="en-US" altLang="zh-CN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33400" lvl="0" indent="-533400">
              <a:lnSpc>
                <a:spcPct val="90000"/>
              </a:lnSpc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末位字母表征阻燃级别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33400" lvl="0" indent="-533400">
              <a:lnSpc>
                <a:spcPct val="90000"/>
              </a:lnSpc>
              <a:buNone/>
            </a:pPr>
            <a:r>
              <a:rPr lang="en-US" altLang="x-none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          HB                     W        V2 </a:t>
            </a:r>
            <a:endParaRPr lang="en-US" altLang="zh-CN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33400" lvl="0" indent="-533400">
              <a:lnSpc>
                <a:spcPct val="90000"/>
              </a:lnSpc>
              <a:buNone/>
            </a:pPr>
            <a:r>
              <a:rPr lang="en-US" altLang="x-none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           V1                     Z         V0</a:t>
            </a:r>
            <a:endParaRPr lang="en-US" altLang="zh-CN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5" name="Rectangle 2" descr="Large confetti"/>
          <p:cNvSpPr>
            <a:spLocks noGrp="1"/>
          </p:cNvSpPr>
          <p:nvPr>
            <p:ph type="title"/>
          </p:nvPr>
        </p:nvSpPr>
        <p:spPr>
          <a:xfrm>
            <a:off x="2987675" y="714375"/>
            <a:ext cx="3168650" cy="523875"/>
          </a:xfrm>
          <a:ln/>
        </p:spPr>
        <p:txBody>
          <a:bodyPr vert="horz" wrap="none" lIns="0" tIns="0" rIns="0" bIns="0" anchor="t">
            <a:spAutoFit/>
          </a:bodyPr>
          <a:p>
            <a:pPr lvl="0"/>
            <a:r>
              <a:rPr lang="en-US" altLang="zh-CN" sz="3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ASAHI</a:t>
            </a:r>
            <a:r>
              <a:rPr lang="zh-CN" altLang="en-US" sz="3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命名规则</a:t>
            </a:r>
            <a:endParaRPr lang="zh-CN" altLang="en-US" sz="3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theme/theme1.xml><?xml version="1.0" encoding="utf-8"?>
<a:theme xmlns:a="http://schemas.openxmlformats.org/drawingml/2006/main" name="1_ppt模板—对外">
  <a:themeElements>
    <a:clrScheme name="1_ppt模板—对外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ppt模板—对外">
      <a:majorFont>
        <a:latin typeface="黑体"/>
        <a:ea typeface="黑体"/>
        <a:cs typeface=""/>
      </a:majorFont>
      <a:minorFont>
        <a:latin typeface="黑体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pt模板—对外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ppt模板—对外">
  <a:themeElements>
    <a:clrScheme name="2_ppt模板—对外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ppt模板—对外">
      <a:majorFont>
        <a:latin typeface="黑体"/>
        <a:ea typeface="黑体"/>
        <a:cs typeface=""/>
      </a:majorFont>
      <a:minorFont>
        <a:latin typeface="黑体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ppt模板—对外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ppt模板—对外">
  <a:themeElements>
    <a:clrScheme name="3_ppt模板—对外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ppt模板—对外">
      <a:majorFont>
        <a:latin typeface="黑体"/>
        <a:ea typeface="黑体"/>
        <a:cs typeface=""/>
      </a:majorFont>
      <a:minorFont>
        <a:latin typeface="黑体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ppt模板—对外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ppt模板—对外">
  <a:themeElements>
    <a:clrScheme name="4_ppt模板—对外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ppt模板—对外">
      <a:majorFont>
        <a:latin typeface="黑体"/>
        <a:ea typeface="黑体"/>
        <a:cs typeface=""/>
      </a:majorFont>
      <a:minorFont>
        <a:latin typeface="黑体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ppt模板—对外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ppt模板—对外">
  <a:themeElements>
    <a:clrScheme name="5_ppt模板—对外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5_ppt模板—对外">
      <a:majorFont>
        <a:latin typeface="黑体"/>
        <a:ea typeface="黑体"/>
        <a:cs typeface=""/>
      </a:majorFont>
      <a:minorFont>
        <a:latin typeface="黑体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ppt模板—对外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3964</Words>
  <Application>WPS 演示</Application>
  <PresentationFormat>全屏显示(4:3)</PresentationFormat>
  <Paragraphs>264</Paragraphs>
  <Slides>27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5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27</vt:i4>
      </vt:variant>
    </vt:vector>
  </HeadingPairs>
  <TitlesOfParts>
    <vt:vector size="41" baseType="lpstr">
      <vt:lpstr>Arial</vt:lpstr>
      <vt:lpstr>宋体</vt:lpstr>
      <vt:lpstr>Wingdings</vt:lpstr>
      <vt:lpstr>黑体</vt:lpstr>
      <vt:lpstr>Calibri</vt:lpstr>
      <vt:lpstr>微软雅黑</vt:lpstr>
      <vt:lpstr>1_ppt模板—对外</vt:lpstr>
      <vt:lpstr>2_ppt模板—对外</vt:lpstr>
      <vt:lpstr>3_ppt模板—对外</vt:lpstr>
      <vt:lpstr>4_ppt模板—对外</vt:lpstr>
      <vt:lpstr>5_ppt模板—对外</vt:lpstr>
      <vt:lpstr>MSGraph.Chart.8</vt:lpstr>
      <vt:lpstr>Excel.Chart.8</vt:lpstr>
      <vt:lpstr>MSGraph.Chart.8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NCM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zwj</dc:creator>
  <cp:lastModifiedBy>hongr</cp:lastModifiedBy>
  <cp:revision>150</cp:revision>
  <dcterms:created xsi:type="dcterms:W3CDTF">2009-03-21T01:20:38Z</dcterms:created>
  <dcterms:modified xsi:type="dcterms:W3CDTF">2017-05-23T01:57:14Z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